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6" r:id="rId12"/>
    <p:sldId id="265" r:id="rId13"/>
    <p:sldId id="267" r:id="rId14"/>
    <p:sldId id="268" r:id="rId15"/>
    <p:sldId id="269" r:id="rId16"/>
    <p:sldId id="270" r:id="rId17"/>
  </p:sldIdLst>
  <p:sldSz cx="9144000" cy="5143500" type="screen16x9"/>
  <p:notesSz cx="6858000" cy="9144000"/>
  <p:embeddedFontLst>
    <p:embeddedFont>
      <p:font typeface="Helvetica Neue" panose="02000503000000020004" pitchFamily="2" charset="0"/>
      <p:regular r:id="rId19"/>
      <p:bold r:id="rId20"/>
      <p:italic r:id="rId21"/>
      <p:boldItalic r:id="rId22"/>
    </p:embeddedFont>
    <p:embeddedFont>
      <p:font typeface="Impact" panose="020B0806030902050204" pitchFamily="34" charset="0"/>
      <p:regular r:id="rId23"/>
    </p:embeddedFont>
    <p:embeddedFont>
      <p:font typeface="Microsoft Yahei" panose="020B0503020204020204" pitchFamily="34" charset="-122"/>
      <p:regular r:id="rId24"/>
      <p:bold r:id="rId25"/>
    </p:embeddedFont>
    <p:embeddedFont>
      <p:font typeface="Teko" panose="02000000000000000000" pitchFamily="2" charset="77"/>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2"/>
  </p:normalViewPr>
  <p:slideViewPr>
    <p:cSldViewPr snapToGrid="0">
      <p:cViewPr varScale="1">
        <p:scale>
          <a:sx n="140" d="100"/>
          <a:sy n="140" d="100"/>
        </p:scale>
        <p:origin x="840"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font" Target="fonts/font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6ca14a4a3d_2_1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 name="Google Shape;154;g6ca14a4a3d_2_10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g6ca14a4a3d_2_10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6ca14a4a3d_2_5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9" name="Google Shape;279;g6ca14a4a3d_2_56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0" name="Google Shape;280;g6ca14a4a3d_2_56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6ca14a4a3d_2_5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1" name="Google Shape;271;g6ca14a4a3d_2_5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2" name="Google Shape;272;g6ca14a4a3d_2_53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6ca14a4a3d_2_5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8" name="Google Shape;288;g6ca14a4a3d_2_59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9" name="Google Shape;289;g6ca14a4a3d_2_59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6ca14a4a3d_2_6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6" name="Google Shape;296;g6ca14a4a3d_2_65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7" name="Google Shape;297;g6ca14a4a3d_2_65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6ca14a4a3d_2_7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7" name="Google Shape;307;g6ca14a4a3d_2_70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8" name="Google Shape;308;g6ca14a4a3d_2_70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6ca14a4a3d_2_8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7" name="Google Shape;347;g6ca14a4a3d_2_80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8" name="Google Shape;348;g6ca14a4a3d_2_80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6ca14a4a3d_2_1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 name="Google Shape;166;g6ca14a4a3d_2_1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g6ca14a4a3d_2_1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6ca14a4a3d_2_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9" name="Google Shape;199;g6ca14a4a3d_2_15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0" name="Google Shape;200;g6ca14a4a3d_2_15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6ca14a4a3d_2_1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0" name="Google Shape;210;g6ca14a4a3d_2_17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1" name="Google Shape;211;g6ca14a4a3d_2_17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ca14a4a3d_2_2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g6ca14a4a3d_2_2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2" name="Google Shape;222;g6ca14a4a3d_2_2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6ca14a4a3d_2_2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g6ca14a4a3d_2_26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9" name="Google Shape;229;g6ca14a4a3d_2_26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6ca14a4a3d_2_2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9" name="Google Shape;239;g6ca14a4a3d_2_27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g6ca14a4a3d_2_27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75f926b562_1_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g75f926b562_1_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2" name="Google Shape;252;g75f926b562_1_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6ca14a4a3d_2_5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g6ca14a4a3d_2_5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g6ca14a4a3d_2_5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6_空白" type="blank">
  <p:cSld name="BLANK">
    <p:bg>
      <p:bgPr>
        <a:solidFill>
          <a:schemeClr val="lt1"/>
        </a:solidFill>
        <a:effectLst/>
      </p:bgPr>
    </p:bg>
    <p:spTree>
      <p:nvGrpSpPr>
        <p:cNvPr id="1" name="Shape 57"/>
        <p:cNvGrpSpPr/>
        <p:nvPr/>
      </p:nvGrpSpPr>
      <p:grpSpPr>
        <a:xfrm>
          <a:off x="0" y="0"/>
          <a:ext cx="0" cy="0"/>
          <a:chOff x="0" y="0"/>
          <a:chExt cx="0" cy="0"/>
        </a:xfrm>
      </p:grpSpPr>
      <p:sp>
        <p:nvSpPr>
          <p:cNvPr id="58" name="Google Shape;58;p1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9" name="Google Shape;59;p1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0" name="Google Shape;60;p1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7_空白">
  <p:cSld name="7_空白">
    <p:spTree>
      <p:nvGrpSpPr>
        <p:cNvPr id="1" name="Shape 61"/>
        <p:cNvGrpSpPr/>
        <p:nvPr/>
      </p:nvGrpSpPr>
      <p:grpSpPr>
        <a:xfrm>
          <a:off x="0" y="0"/>
          <a:ext cx="0" cy="0"/>
          <a:chOff x="0" y="0"/>
          <a:chExt cx="0" cy="0"/>
        </a:xfrm>
      </p:grpSpPr>
      <p:sp>
        <p:nvSpPr>
          <p:cNvPr id="62" name="Google Shape;62;p15"/>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3" name="Google Shape;63;p15"/>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4" name="Google Shape;64;p1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65" name="Google Shape;65;p15"/>
          <p:cNvSpPr/>
          <p:nvPr/>
        </p:nvSpPr>
        <p:spPr>
          <a:xfrm>
            <a:off x="0" y="0"/>
            <a:ext cx="9144000" cy="5143500"/>
          </a:xfrm>
          <a:prstGeom prst="rect">
            <a:avLst/>
          </a:prstGeom>
          <a:solidFill>
            <a:srgbClr val="EFEFE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空白">
  <p:cSld name="3_空白">
    <p:spTree>
      <p:nvGrpSpPr>
        <p:cNvPr id="1" name="Shape 66"/>
        <p:cNvGrpSpPr/>
        <p:nvPr/>
      </p:nvGrpSpPr>
      <p:grpSpPr>
        <a:xfrm>
          <a:off x="0" y="0"/>
          <a:ext cx="0" cy="0"/>
          <a:chOff x="0" y="0"/>
          <a:chExt cx="0" cy="0"/>
        </a:xfrm>
      </p:grpSpPr>
      <p:sp>
        <p:nvSpPr>
          <p:cNvPr id="67" name="Google Shape;67;p1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8" name="Google Shape;68;p1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9" name="Google Shape;69;p1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70" name="Google Shape;70;p16"/>
          <p:cNvSpPr/>
          <p:nvPr/>
        </p:nvSpPr>
        <p:spPr>
          <a:xfrm>
            <a:off x="0" y="0"/>
            <a:ext cx="9144000" cy="5143500"/>
          </a:xfrm>
          <a:prstGeom prst="rect">
            <a:avLst/>
          </a:prstGeom>
          <a:solidFill>
            <a:srgbClr val="EFEFE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_空白">
  <p:cSld name="2_空白">
    <p:bg>
      <p:bgPr>
        <a:solidFill>
          <a:schemeClr val="lt1"/>
        </a:solidFill>
        <a:effectLst/>
      </p:bgPr>
    </p:bg>
    <p:spTree>
      <p:nvGrpSpPr>
        <p:cNvPr id="1" name="Shape 71"/>
        <p:cNvGrpSpPr/>
        <p:nvPr/>
      </p:nvGrpSpPr>
      <p:grpSpPr>
        <a:xfrm>
          <a:off x="0" y="0"/>
          <a:ext cx="0" cy="0"/>
          <a:chOff x="0" y="0"/>
          <a:chExt cx="0" cy="0"/>
        </a:xfrm>
      </p:grpSpPr>
      <p:sp>
        <p:nvSpPr>
          <p:cNvPr id="72" name="Google Shape;72;p1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3" name="Google Shape;73;p1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4" name="Google Shape;74;p17"/>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标题幻灯片" type="title">
  <p:cSld name="TITLE">
    <p:spTree>
      <p:nvGrpSpPr>
        <p:cNvPr id="1" name="Shape 75"/>
        <p:cNvGrpSpPr/>
        <p:nvPr/>
      </p:nvGrpSpPr>
      <p:grpSpPr>
        <a:xfrm>
          <a:off x="0" y="0"/>
          <a:ext cx="0" cy="0"/>
          <a:chOff x="0" y="0"/>
          <a:chExt cx="0" cy="0"/>
        </a:xfrm>
      </p:grpSpPr>
      <p:sp>
        <p:nvSpPr>
          <p:cNvPr id="76" name="Google Shape;76;p18"/>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Autofit/>
          </a:bodyPr>
          <a:lstStyle>
            <a:lvl1pPr lvl="0" algn="ctr">
              <a:lnSpc>
                <a:spcPct val="90000"/>
              </a:lnSpc>
              <a:spcBef>
                <a:spcPts val="0"/>
              </a:spcBef>
              <a:spcAft>
                <a:spcPts val="0"/>
              </a:spcAft>
              <a:buClr>
                <a:schemeClr val="dk1"/>
              </a:buClr>
              <a:buSzPts val="4500"/>
              <a:buFont typeface="Arial"/>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7" name="Google Shape;77;p18"/>
          <p:cNvSpPr txBox="1">
            <a:spLocks noGrp="1"/>
          </p:cNvSpPr>
          <p:nvPr>
            <p:ph type="subTitle" idx="1"/>
          </p:nvPr>
        </p:nvSpPr>
        <p:spPr>
          <a:xfrm>
            <a:off x="1143000" y="2701528"/>
            <a:ext cx="6858000" cy="1241821"/>
          </a:xfrm>
          <a:prstGeom prst="rect">
            <a:avLst/>
          </a:prstGeom>
          <a:noFill/>
          <a:ln>
            <a:noFill/>
          </a:ln>
        </p:spPr>
        <p:txBody>
          <a:bodyPr spcFirstLastPara="1" wrap="square" lIns="68575" tIns="34275" rIns="68575" bIns="34275" anchor="t" anchorCtr="0">
            <a:no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78" name="Google Shape;78;p1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9" name="Google Shape;79;p1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0" name="Google Shape;80;p1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标题和内容" type="obj">
  <p:cSld name="OBJECT">
    <p:spTree>
      <p:nvGrpSpPr>
        <p:cNvPr id="1" name="Shape 81"/>
        <p:cNvGrpSpPr/>
        <p:nvPr/>
      </p:nvGrpSpPr>
      <p:grpSpPr>
        <a:xfrm>
          <a:off x="0" y="0"/>
          <a:ext cx="0" cy="0"/>
          <a:chOff x="0" y="0"/>
          <a:chExt cx="0" cy="0"/>
        </a:xfrm>
      </p:grpSpPr>
      <p:sp>
        <p:nvSpPr>
          <p:cNvPr id="82" name="Google Shape;82;p19"/>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3" name="Google Shape;83;p19"/>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4" name="Google Shape;84;p1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5" name="Google Shape;85;p1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6" name="Google Shape;86;p1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节标题" type="secHead">
  <p:cSld name="SECTION_HEADER">
    <p:spTree>
      <p:nvGrpSpPr>
        <p:cNvPr id="1" name="Shape 87"/>
        <p:cNvGrpSpPr/>
        <p:nvPr/>
      </p:nvGrpSpPr>
      <p:grpSpPr>
        <a:xfrm>
          <a:off x="0" y="0"/>
          <a:ext cx="0" cy="0"/>
          <a:chOff x="0" y="0"/>
          <a:chExt cx="0" cy="0"/>
        </a:xfrm>
      </p:grpSpPr>
      <p:sp>
        <p:nvSpPr>
          <p:cNvPr id="88" name="Google Shape;88;p20"/>
          <p:cNvSpPr txBox="1">
            <a:spLocks noGrp="1"/>
          </p:cNvSpPr>
          <p:nvPr>
            <p:ph type="title"/>
          </p:nvPr>
        </p:nvSpPr>
        <p:spPr>
          <a:xfrm>
            <a:off x="623888" y="1282304"/>
            <a:ext cx="7886700" cy="2139553"/>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4500"/>
              <a:buFont typeface="Arial"/>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9" name="Google Shape;89;p20"/>
          <p:cNvSpPr txBox="1">
            <a:spLocks noGrp="1"/>
          </p:cNvSpPr>
          <p:nvPr>
            <p:ph type="body" idx="1"/>
          </p:nvPr>
        </p:nvSpPr>
        <p:spPr>
          <a:xfrm>
            <a:off x="623888" y="3442097"/>
            <a:ext cx="7886700" cy="112514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90" name="Google Shape;90;p2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1" name="Google Shape;91;p2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2" name="Google Shape;92;p2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两栏内容" type="twoObj">
  <p:cSld name="TWO_OBJECTS">
    <p:spTree>
      <p:nvGrpSpPr>
        <p:cNvPr id="1" name="Shape 93"/>
        <p:cNvGrpSpPr/>
        <p:nvPr/>
      </p:nvGrpSpPr>
      <p:grpSpPr>
        <a:xfrm>
          <a:off x="0" y="0"/>
          <a:ext cx="0" cy="0"/>
          <a:chOff x="0" y="0"/>
          <a:chExt cx="0" cy="0"/>
        </a:xfrm>
      </p:grpSpPr>
      <p:sp>
        <p:nvSpPr>
          <p:cNvPr id="94" name="Google Shape;94;p21"/>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5" name="Google Shape;95;p21"/>
          <p:cNvSpPr txBox="1">
            <a:spLocks noGrp="1"/>
          </p:cNvSpPr>
          <p:nvPr>
            <p:ph type="body" idx="1"/>
          </p:nvPr>
        </p:nvSpPr>
        <p:spPr>
          <a:xfrm>
            <a:off x="628650" y="1369219"/>
            <a:ext cx="3886200" cy="3263504"/>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96" name="Google Shape;96;p21"/>
          <p:cNvSpPr txBox="1">
            <a:spLocks noGrp="1"/>
          </p:cNvSpPr>
          <p:nvPr>
            <p:ph type="body" idx="2"/>
          </p:nvPr>
        </p:nvSpPr>
        <p:spPr>
          <a:xfrm>
            <a:off x="4629150" y="1369219"/>
            <a:ext cx="3886200" cy="3263504"/>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97" name="Google Shape;97;p2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8" name="Google Shape;98;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9" name="Google Shape;99;p2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比较" type="twoTxTwoObj">
  <p:cSld name="TWO_OBJECTS_WITH_TEXT">
    <p:spTree>
      <p:nvGrpSpPr>
        <p:cNvPr id="1" name="Shape 100"/>
        <p:cNvGrpSpPr/>
        <p:nvPr/>
      </p:nvGrpSpPr>
      <p:grpSpPr>
        <a:xfrm>
          <a:off x="0" y="0"/>
          <a:ext cx="0" cy="0"/>
          <a:chOff x="0" y="0"/>
          <a:chExt cx="0" cy="0"/>
        </a:xfrm>
      </p:grpSpPr>
      <p:sp>
        <p:nvSpPr>
          <p:cNvPr id="101" name="Google Shape;101;p22"/>
          <p:cNvSpPr txBox="1">
            <a:spLocks noGrp="1"/>
          </p:cNvSpPr>
          <p:nvPr>
            <p:ph type="title"/>
          </p:nvPr>
        </p:nvSpPr>
        <p:spPr>
          <a:xfrm>
            <a:off x="629841"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2" name="Google Shape;102;p22"/>
          <p:cNvSpPr txBox="1">
            <a:spLocks noGrp="1"/>
          </p:cNvSpPr>
          <p:nvPr>
            <p:ph type="body" idx="1"/>
          </p:nvPr>
        </p:nvSpPr>
        <p:spPr>
          <a:xfrm>
            <a:off x="629841" y="1260872"/>
            <a:ext cx="3868340"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03" name="Google Shape;103;p22"/>
          <p:cNvSpPr txBox="1">
            <a:spLocks noGrp="1"/>
          </p:cNvSpPr>
          <p:nvPr>
            <p:ph type="body" idx="2"/>
          </p:nvPr>
        </p:nvSpPr>
        <p:spPr>
          <a:xfrm>
            <a:off x="629841" y="1878806"/>
            <a:ext cx="3868340" cy="2763441"/>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4" name="Google Shape;104;p22"/>
          <p:cNvSpPr txBox="1">
            <a:spLocks noGrp="1"/>
          </p:cNvSpPr>
          <p:nvPr>
            <p:ph type="body" idx="3"/>
          </p:nvPr>
        </p:nvSpPr>
        <p:spPr>
          <a:xfrm>
            <a:off x="4629150" y="1260872"/>
            <a:ext cx="3887391"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05" name="Google Shape;105;p22"/>
          <p:cNvSpPr txBox="1">
            <a:spLocks noGrp="1"/>
          </p:cNvSpPr>
          <p:nvPr>
            <p:ph type="body" idx="4"/>
          </p:nvPr>
        </p:nvSpPr>
        <p:spPr>
          <a:xfrm>
            <a:off x="4629150" y="1878806"/>
            <a:ext cx="3887391" cy="2763441"/>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6" name="Google Shape;106;p2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7" name="Google Shape;107;p2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8" name="Google Shape;108;p2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仅标题" type="titleOnly">
  <p:cSld name="TITLE_ONLY">
    <p:spTree>
      <p:nvGrpSpPr>
        <p:cNvPr id="1" name="Shape 109"/>
        <p:cNvGrpSpPr/>
        <p:nvPr/>
      </p:nvGrpSpPr>
      <p:grpSpPr>
        <a:xfrm>
          <a:off x="0" y="0"/>
          <a:ext cx="0" cy="0"/>
          <a:chOff x="0" y="0"/>
          <a:chExt cx="0" cy="0"/>
        </a:xfrm>
      </p:grpSpPr>
      <p:sp>
        <p:nvSpPr>
          <p:cNvPr id="110" name="Google Shape;110;p2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1" name="Google Shape;111;p2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2" name="Google Shape;112;p2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3" name="Google Shape;113;p2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空白">
  <p:cSld name="4_空白">
    <p:spTree>
      <p:nvGrpSpPr>
        <p:cNvPr id="1" name="Shape 114"/>
        <p:cNvGrpSpPr/>
        <p:nvPr/>
      </p:nvGrpSpPr>
      <p:grpSpPr>
        <a:xfrm>
          <a:off x="0" y="0"/>
          <a:ext cx="0" cy="0"/>
          <a:chOff x="0" y="0"/>
          <a:chExt cx="0" cy="0"/>
        </a:xfrm>
      </p:grpSpPr>
      <p:sp>
        <p:nvSpPr>
          <p:cNvPr id="115" name="Google Shape;115;p2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6" name="Google Shape;116;p2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7" name="Google Shape;117;p2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118" name="Google Shape;118;p24"/>
          <p:cNvSpPr/>
          <p:nvPr/>
        </p:nvSpPr>
        <p:spPr>
          <a:xfrm>
            <a:off x="0" y="0"/>
            <a:ext cx="9144000" cy="51435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cxnSp>
        <p:nvCxnSpPr>
          <p:cNvPr id="119" name="Google Shape;119;p24"/>
          <p:cNvCxnSpPr/>
          <p:nvPr/>
        </p:nvCxnSpPr>
        <p:spPr>
          <a:xfrm>
            <a:off x="4572000" y="0"/>
            <a:ext cx="0" cy="312420"/>
          </a:xfrm>
          <a:prstGeom prst="straightConnector1">
            <a:avLst/>
          </a:prstGeom>
          <a:noFill/>
          <a:ln w="9525" cap="flat" cmpd="sng">
            <a:solidFill>
              <a:srgbClr val="595959"/>
            </a:solidFill>
            <a:prstDash val="solid"/>
            <a:miter lim="800000"/>
            <a:headEnd type="none" w="sm" len="sm"/>
            <a:tailEnd type="none" w="sm" len="sm"/>
          </a:ln>
        </p:spPr>
      </p:cxnSp>
      <p:cxnSp>
        <p:nvCxnSpPr>
          <p:cNvPr id="120" name="Google Shape;120;p24"/>
          <p:cNvCxnSpPr/>
          <p:nvPr/>
        </p:nvCxnSpPr>
        <p:spPr>
          <a:xfrm>
            <a:off x="4572000" y="4831080"/>
            <a:ext cx="0" cy="312420"/>
          </a:xfrm>
          <a:prstGeom prst="straightConnector1">
            <a:avLst/>
          </a:prstGeom>
          <a:noFill/>
          <a:ln w="9525" cap="flat" cmpd="sng">
            <a:solidFill>
              <a:srgbClr val="595959"/>
            </a:solidFill>
            <a:prstDash val="solid"/>
            <a:miter lim="800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_空白">
  <p:cSld name="1_空白">
    <p:spTree>
      <p:nvGrpSpPr>
        <p:cNvPr id="1" name="Shape 121"/>
        <p:cNvGrpSpPr/>
        <p:nvPr/>
      </p:nvGrpSpPr>
      <p:grpSpPr>
        <a:xfrm>
          <a:off x="0" y="0"/>
          <a:ext cx="0" cy="0"/>
          <a:chOff x="0" y="0"/>
          <a:chExt cx="0" cy="0"/>
        </a:xfrm>
      </p:grpSpPr>
      <p:sp>
        <p:nvSpPr>
          <p:cNvPr id="122" name="Google Shape;122;p25"/>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3" name="Google Shape;123;p25"/>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4" name="Google Shape;124;p2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125" name="Google Shape;125;p25"/>
          <p:cNvSpPr/>
          <p:nvPr/>
        </p:nvSpPr>
        <p:spPr>
          <a:xfrm>
            <a:off x="4175911" y="0"/>
            <a:ext cx="393826" cy="5143500"/>
          </a:xfrm>
          <a:prstGeom prst="rect">
            <a:avLst/>
          </a:prstGeom>
          <a:gradFill>
            <a:gsLst>
              <a:gs pos="0">
                <a:srgbClr val="F2FAFD">
                  <a:alpha val="0"/>
                </a:srgbClr>
              </a:gs>
              <a:gs pos="100000">
                <a:srgbClr val="A5A5A5">
                  <a:alpha val="69803"/>
                </a:srgbClr>
              </a:gs>
            </a:gsLst>
            <a:lin ang="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内容与标题" type="objTx">
  <p:cSld name="OBJECT_WITH_CAPTION_TEXT">
    <p:spTree>
      <p:nvGrpSpPr>
        <p:cNvPr id="1" name="Shape 126"/>
        <p:cNvGrpSpPr/>
        <p:nvPr/>
      </p:nvGrpSpPr>
      <p:grpSpPr>
        <a:xfrm>
          <a:off x="0" y="0"/>
          <a:ext cx="0" cy="0"/>
          <a:chOff x="0" y="0"/>
          <a:chExt cx="0" cy="0"/>
        </a:xfrm>
      </p:grpSpPr>
      <p:sp>
        <p:nvSpPr>
          <p:cNvPr id="127" name="Google Shape;127;p26"/>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Arial"/>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8" name="Google Shape;128;p26"/>
          <p:cNvSpPr txBox="1">
            <a:spLocks noGrp="1"/>
          </p:cNvSpPr>
          <p:nvPr>
            <p:ph type="body" idx="1"/>
          </p:nvPr>
        </p:nvSpPr>
        <p:spPr>
          <a:xfrm>
            <a:off x="3887391" y="740569"/>
            <a:ext cx="4629150" cy="3655219"/>
          </a:xfrm>
          <a:prstGeom prst="rect">
            <a:avLst/>
          </a:prstGeom>
          <a:noFill/>
          <a:ln>
            <a:noFill/>
          </a:ln>
        </p:spPr>
        <p:txBody>
          <a:bodyPr spcFirstLastPara="1" wrap="square" lIns="68575" tIns="34275" rIns="68575" bIns="34275" anchor="t" anchorCtr="0">
            <a:no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129" name="Google Shape;129;p26"/>
          <p:cNvSpPr txBox="1">
            <a:spLocks noGrp="1"/>
          </p:cNvSpPr>
          <p:nvPr>
            <p:ph type="body" idx="2"/>
          </p:nvPr>
        </p:nvSpPr>
        <p:spPr>
          <a:xfrm>
            <a:off x="629841" y="1543050"/>
            <a:ext cx="2949178"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30" name="Google Shape;130;p2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1" name="Google Shape;131;p2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2" name="Google Shape;132;p2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图片与标题" type="picTx">
  <p:cSld name="PICTURE_WITH_CAPTION_TEXT">
    <p:spTree>
      <p:nvGrpSpPr>
        <p:cNvPr id="1" name="Shape 133"/>
        <p:cNvGrpSpPr/>
        <p:nvPr/>
      </p:nvGrpSpPr>
      <p:grpSpPr>
        <a:xfrm>
          <a:off x="0" y="0"/>
          <a:ext cx="0" cy="0"/>
          <a:chOff x="0" y="0"/>
          <a:chExt cx="0" cy="0"/>
        </a:xfrm>
      </p:grpSpPr>
      <p:sp>
        <p:nvSpPr>
          <p:cNvPr id="134" name="Google Shape;134;p27"/>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Arial"/>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35" name="Google Shape;135;p27"/>
          <p:cNvSpPr>
            <a:spLocks noGrp="1"/>
          </p:cNvSpPr>
          <p:nvPr>
            <p:ph type="pic" idx="2"/>
          </p:nvPr>
        </p:nvSpPr>
        <p:spPr>
          <a:xfrm>
            <a:off x="3887391" y="740569"/>
            <a:ext cx="4629150" cy="3655219"/>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36" name="Google Shape;136;p27"/>
          <p:cNvSpPr txBox="1">
            <a:spLocks noGrp="1"/>
          </p:cNvSpPr>
          <p:nvPr>
            <p:ph type="body" idx="1"/>
          </p:nvPr>
        </p:nvSpPr>
        <p:spPr>
          <a:xfrm>
            <a:off x="629841" y="1543050"/>
            <a:ext cx="2949178"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37" name="Google Shape;137;p2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8" name="Google Shape;138;p2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9" name="Google Shape;139;p27"/>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标题和竖排文字" type="vertTx">
  <p:cSld name="VERTICAL_TEXT">
    <p:spTree>
      <p:nvGrpSpPr>
        <p:cNvPr id="1" name="Shape 140"/>
        <p:cNvGrpSpPr/>
        <p:nvPr/>
      </p:nvGrpSpPr>
      <p:grpSpPr>
        <a:xfrm>
          <a:off x="0" y="0"/>
          <a:ext cx="0" cy="0"/>
          <a:chOff x="0" y="0"/>
          <a:chExt cx="0" cy="0"/>
        </a:xfrm>
      </p:grpSpPr>
      <p:sp>
        <p:nvSpPr>
          <p:cNvPr id="141" name="Google Shape;141;p28"/>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42" name="Google Shape;142;p28"/>
          <p:cNvSpPr txBox="1">
            <a:spLocks noGrp="1"/>
          </p:cNvSpPr>
          <p:nvPr>
            <p:ph type="body" idx="1"/>
          </p:nvPr>
        </p:nvSpPr>
        <p:spPr>
          <a:xfrm rot="5400000">
            <a:off x="2940248" y="-942379"/>
            <a:ext cx="3263504" cy="7886700"/>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43" name="Google Shape;143;p2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4" name="Google Shape;144;p2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5" name="Google Shape;145;p2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垂直排列标题与&#10;文本" type="vertTitleAndTx">
  <p:cSld name="VERTICAL_TITLE_AND_VERTICAL_TEXT">
    <p:spTree>
      <p:nvGrpSpPr>
        <p:cNvPr id="1" name="Shape 146"/>
        <p:cNvGrpSpPr/>
        <p:nvPr/>
      </p:nvGrpSpPr>
      <p:grpSpPr>
        <a:xfrm>
          <a:off x="0" y="0"/>
          <a:ext cx="0" cy="0"/>
          <a:chOff x="0" y="0"/>
          <a:chExt cx="0" cy="0"/>
        </a:xfrm>
      </p:grpSpPr>
      <p:sp>
        <p:nvSpPr>
          <p:cNvPr id="147" name="Google Shape;147;p29"/>
          <p:cNvSpPr txBox="1">
            <a:spLocks noGrp="1"/>
          </p:cNvSpPr>
          <p:nvPr>
            <p:ph type="title"/>
          </p:nvPr>
        </p:nvSpPr>
        <p:spPr>
          <a:xfrm rot="5400000">
            <a:off x="5350073" y="1467446"/>
            <a:ext cx="4358879" cy="1971675"/>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48" name="Google Shape;148;p29"/>
          <p:cNvSpPr txBox="1">
            <a:spLocks noGrp="1"/>
          </p:cNvSpPr>
          <p:nvPr>
            <p:ph type="body" idx="1"/>
          </p:nvPr>
        </p:nvSpPr>
        <p:spPr>
          <a:xfrm rot="5400000">
            <a:off x="1349573" y="-447079"/>
            <a:ext cx="4358879" cy="5800725"/>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49" name="Google Shape;149;p2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50" name="Google Shape;150;p2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51" name="Google Shape;151;p2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Arial"/>
              <a:buNone/>
              <a:defRPr sz="3300" b="0" i="0" u="none" strike="noStrike" cap="none">
                <a:solidFill>
                  <a:schemeClr val="dk1"/>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3" name="Google Shape;53;p1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4" name="Google Shape;54;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5" name="Google Shape;55;p1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Arial"/>
                <a:ea typeface="Arial"/>
                <a:cs typeface="Arial"/>
                <a:sym typeface="Arial"/>
              </a:defRPr>
            </a:lvl1pPr>
            <a:lvl2pPr marL="0" marR="0" lvl="1" indent="0" algn="r" rtl="0">
              <a:spcBef>
                <a:spcPts val="0"/>
              </a:spcBef>
              <a:buNone/>
              <a:defRPr sz="900" b="0" i="0" u="none" strike="noStrike" cap="none">
                <a:solidFill>
                  <a:srgbClr val="888888"/>
                </a:solidFill>
                <a:latin typeface="Arial"/>
                <a:ea typeface="Arial"/>
                <a:cs typeface="Arial"/>
                <a:sym typeface="Arial"/>
              </a:defRPr>
            </a:lvl2pPr>
            <a:lvl3pPr marL="0" marR="0" lvl="2" indent="0" algn="r" rtl="0">
              <a:spcBef>
                <a:spcPts val="0"/>
              </a:spcBef>
              <a:buNone/>
              <a:defRPr sz="900" b="0" i="0" u="none" strike="noStrike" cap="none">
                <a:solidFill>
                  <a:srgbClr val="888888"/>
                </a:solidFill>
                <a:latin typeface="Arial"/>
                <a:ea typeface="Arial"/>
                <a:cs typeface="Arial"/>
                <a:sym typeface="Arial"/>
              </a:defRPr>
            </a:lvl3pPr>
            <a:lvl4pPr marL="0" marR="0" lvl="3" indent="0" algn="r" rtl="0">
              <a:spcBef>
                <a:spcPts val="0"/>
              </a:spcBef>
              <a:buNone/>
              <a:defRPr sz="900" b="0" i="0" u="none" strike="noStrike" cap="none">
                <a:solidFill>
                  <a:srgbClr val="888888"/>
                </a:solidFill>
                <a:latin typeface="Arial"/>
                <a:ea typeface="Arial"/>
                <a:cs typeface="Arial"/>
                <a:sym typeface="Arial"/>
              </a:defRPr>
            </a:lvl4pPr>
            <a:lvl5pPr marL="0" marR="0" lvl="4" indent="0" algn="r" rtl="0">
              <a:spcBef>
                <a:spcPts val="0"/>
              </a:spcBef>
              <a:buNone/>
              <a:defRPr sz="900" b="0" i="0" u="none" strike="noStrike" cap="none">
                <a:solidFill>
                  <a:srgbClr val="888888"/>
                </a:solidFill>
                <a:latin typeface="Arial"/>
                <a:ea typeface="Arial"/>
                <a:cs typeface="Arial"/>
                <a:sym typeface="Arial"/>
              </a:defRPr>
            </a:lvl5pPr>
            <a:lvl6pPr marL="0" marR="0" lvl="5" indent="0" algn="r" rtl="0">
              <a:spcBef>
                <a:spcPts val="0"/>
              </a:spcBef>
              <a:buNone/>
              <a:defRPr sz="900" b="0" i="0" u="none" strike="noStrike" cap="none">
                <a:solidFill>
                  <a:srgbClr val="888888"/>
                </a:solidFill>
                <a:latin typeface="Arial"/>
                <a:ea typeface="Arial"/>
                <a:cs typeface="Arial"/>
                <a:sym typeface="Arial"/>
              </a:defRPr>
            </a:lvl6pPr>
            <a:lvl7pPr marL="0" marR="0" lvl="6" indent="0" algn="r" rtl="0">
              <a:spcBef>
                <a:spcPts val="0"/>
              </a:spcBef>
              <a:buNone/>
              <a:defRPr sz="900" b="0" i="0" u="none" strike="noStrike" cap="none">
                <a:solidFill>
                  <a:srgbClr val="888888"/>
                </a:solidFill>
                <a:latin typeface="Arial"/>
                <a:ea typeface="Arial"/>
                <a:cs typeface="Arial"/>
                <a:sym typeface="Arial"/>
              </a:defRPr>
            </a:lvl7pPr>
            <a:lvl8pPr marL="0" marR="0" lvl="7" indent="0" algn="r" rtl="0">
              <a:spcBef>
                <a:spcPts val="0"/>
              </a:spcBef>
              <a:buNone/>
              <a:defRPr sz="900" b="0" i="0" u="none" strike="noStrike" cap="none">
                <a:solidFill>
                  <a:srgbClr val="888888"/>
                </a:solidFill>
                <a:latin typeface="Arial"/>
                <a:ea typeface="Arial"/>
                <a:cs typeface="Arial"/>
                <a:sym typeface="Arial"/>
              </a:defRPr>
            </a:lvl8pPr>
            <a:lvl9pPr marL="0" marR="0" lvl="8" indent="0" algn="r" rtl="0">
              <a:spcBef>
                <a:spcPts val="0"/>
              </a:spcBef>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13"/>
          <p:cNvSpPr/>
          <p:nvPr/>
        </p:nvSpPr>
        <p:spPr>
          <a:xfrm>
            <a:off x="0" y="0"/>
            <a:ext cx="9144000" cy="5143500"/>
          </a:xfrm>
          <a:prstGeom prst="rect">
            <a:avLst/>
          </a:prstGeom>
          <a:solidFill>
            <a:srgbClr val="F2F2F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Google Shape;157;p30"/>
          <p:cNvPicPr preferRelativeResize="0"/>
          <p:nvPr/>
        </p:nvPicPr>
        <p:blipFill rotWithShape="1">
          <a:blip r:embed="rId3">
            <a:alphaModFix/>
          </a:blip>
          <a:srcRect l="68594" t="65577" b="15736"/>
          <a:stretch/>
        </p:blipFill>
        <p:spPr>
          <a:xfrm>
            <a:off x="0" y="0"/>
            <a:ext cx="4717244" cy="2807494"/>
          </a:xfrm>
          <a:prstGeom prst="rect">
            <a:avLst/>
          </a:prstGeom>
          <a:noFill/>
          <a:ln>
            <a:noFill/>
          </a:ln>
        </p:spPr>
      </p:pic>
      <p:pic>
        <p:nvPicPr>
          <p:cNvPr id="158" name="Google Shape;158;p30"/>
          <p:cNvPicPr preferRelativeResize="0"/>
          <p:nvPr/>
        </p:nvPicPr>
        <p:blipFill rotWithShape="1">
          <a:blip r:embed="rId4">
            <a:alphaModFix/>
          </a:blip>
          <a:srcRect/>
          <a:stretch/>
        </p:blipFill>
        <p:spPr>
          <a:xfrm>
            <a:off x="2472900" y="408224"/>
            <a:ext cx="4051549" cy="2399274"/>
          </a:xfrm>
          <a:prstGeom prst="rect">
            <a:avLst/>
          </a:prstGeom>
          <a:noFill/>
          <a:ln>
            <a:noFill/>
          </a:ln>
        </p:spPr>
      </p:pic>
      <p:pic>
        <p:nvPicPr>
          <p:cNvPr id="159" name="Google Shape;159;p30"/>
          <p:cNvPicPr preferRelativeResize="0"/>
          <p:nvPr/>
        </p:nvPicPr>
        <p:blipFill rotWithShape="1">
          <a:blip r:embed="rId5">
            <a:alphaModFix/>
          </a:blip>
          <a:srcRect b="67550"/>
          <a:stretch/>
        </p:blipFill>
        <p:spPr>
          <a:xfrm rot="-2551530">
            <a:off x="5793317" y="1897941"/>
            <a:ext cx="7510258" cy="2439328"/>
          </a:xfrm>
          <a:custGeom>
            <a:avLst/>
            <a:gdLst/>
            <a:ahLst/>
            <a:cxnLst/>
            <a:rect l="l" t="t" r="r" b="b"/>
            <a:pathLst>
              <a:path w="10013678" h="3252438" extrusionOk="0">
                <a:moveTo>
                  <a:pt x="5766606" y="0"/>
                </a:moveTo>
                <a:lnTo>
                  <a:pt x="2783632" y="3252438"/>
                </a:lnTo>
                <a:lnTo>
                  <a:pt x="0" y="699430"/>
                </a:lnTo>
                <a:lnTo>
                  <a:pt x="0" y="0"/>
                </a:lnTo>
                <a:close/>
                <a:moveTo>
                  <a:pt x="10013678" y="0"/>
                </a:moveTo>
                <a:lnTo>
                  <a:pt x="10013678" y="229291"/>
                </a:lnTo>
                <a:lnTo>
                  <a:pt x="9763673" y="0"/>
                </a:lnTo>
                <a:close/>
              </a:path>
            </a:pathLst>
          </a:custGeom>
          <a:noFill/>
          <a:ln>
            <a:noFill/>
          </a:ln>
        </p:spPr>
      </p:pic>
      <p:sp>
        <p:nvSpPr>
          <p:cNvPr id="160" name="Google Shape;160;p30"/>
          <p:cNvSpPr txBox="1"/>
          <p:nvPr/>
        </p:nvSpPr>
        <p:spPr>
          <a:xfrm>
            <a:off x="2444012" y="1994940"/>
            <a:ext cx="4109356" cy="623248"/>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endParaRPr sz="3600" b="0" i="0" u="none" strike="noStrike" cap="none">
              <a:solidFill>
                <a:srgbClr val="3F3F3F"/>
              </a:solidFill>
              <a:latin typeface="Impact"/>
              <a:ea typeface="Impact"/>
              <a:cs typeface="Impact"/>
              <a:sym typeface="Impact"/>
            </a:endParaRPr>
          </a:p>
        </p:txBody>
      </p:sp>
      <p:sp>
        <p:nvSpPr>
          <p:cNvPr id="161" name="Google Shape;161;p30"/>
          <p:cNvSpPr txBox="1"/>
          <p:nvPr/>
        </p:nvSpPr>
        <p:spPr>
          <a:xfrm>
            <a:off x="3813935" y="3050550"/>
            <a:ext cx="13695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400" b="1">
                <a:solidFill>
                  <a:srgbClr val="3F3F3F"/>
                </a:solidFill>
              </a:rPr>
              <a:t>Team 11</a:t>
            </a:r>
            <a:r>
              <a:rPr lang="en" sz="2400">
                <a:solidFill>
                  <a:srgbClr val="3F3F3F"/>
                </a:solidFill>
              </a:rPr>
              <a:t> </a:t>
            </a:r>
            <a:endParaRPr sz="2400"/>
          </a:p>
        </p:txBody>
      </p:sp>
      <p:sp>
        <p:nvSpPr>
          <p:cNvPr id="162" name="Google Shape;162;p30"/>
          <p:cNvSpPr/>
          <p:nvPr/>
        </p:nvSpPr>
        <p:spPr>
          <a:xfrm>
            <a:off x="1840313" y="150550"/>
            <a:ext cx="5316740" cy="4111000"/>
          </a:xfrm>
          <a:custGeom>
            <a:avLst/>
            <a:gdLst/>
            <a:ahLst/>
            <a:cxnLst/>
            <a:rect l="l" t="t" r="r" b="b"/>
            <a:pathLst>
              <a:path w="4593296" h="4593296" extrusionOk="0">
                <a:moveTo>
                  <a:pt x="2296648" y="308397"/>
                </a:moveTo>
                <a:cubicBezTo>
                  <a:pt x="1198567" y="308397"/>
                  <a:pt x="308397" y="1198567"/>
                  <a:pt x="308397" y="2296648"/>
                </a:cubicBezTo>
                <a:cubicBezTo>
                  <a:pt x="308397" y="3394729"/>
                  <a:pt x="1198567" y="4284899"/>
                  <a:pt x="2296648" y="4284899"/>
                </a:cubicBezTo>
                <a:cubicBezTo>
                  <a:pt x="3394729" y="4284899"/>
                  <a:pt x="4284899" y="3394729"/>
                  <a:pt x="4284899" y="2296648"/>
                </a:cubicBezTo>
                <a:cubicBezTo>
                  <a:pt x="4284899" y="1198567"/>
                  <a:pt x="3394729" y="308397"/>
                  <a:pt x="2296648" y="308397"/>
                </a:cubicBezTo>
                <a:close/>
                <a:moveTo>
                  <a:pt x="2296648" y="0"/>
                </a:moveTo>
                <a:cubicBezTo>
                  <a:pt x="3565052" y="0"/>
                  <a:pt x="4593296" y="1028244"/>
                  <a:pt x="4593296" y="2296648"/>
                </a:cubicBezTo>
                <a:cubicBezTo>
                  <a:pt x="4593296" y="3565052"/>
                  <a:pt x="3565052" y="4593296"/>
                  <a:pt x="2296648" y="4593296"/>
                </a:cubicBezTo>
                <a:cubicBezTo>
                  <a:pt x="1028244" y="4593296"/>
                  <a:pt x="0" y="3565052"/>
                  <a:pt x="0" y="2296648"/>
                </a:cubicBezTo>
                <a:cubicBezTo>
                  <a:pt x="0" y="1028244"/>
                  <a:pt x="1028244" y="0"/>
                  <a:pt x="2296648" y="0"/>
                </a:cubicBezTo>
                <a:close/>
              </a:path>
            </a:pathLst>
          </a:custGeom>
          <a:blipFill rotWithShape="1">
            <a:blip r:embed="rId6">
              <a:alphaModFix/>
            </a:blip>
            <a:stretch>
              <a:fillRect l="-16616" r="-16615"/>
            </a:stretch>
          </a:blipFill>
          <a:ln>
            <a:noFill/>
          </a:ln>
          <a:effectLst>
            <a:outerShdw blurRad="50800" dist="101600" dir="8100000" algn="tr"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163" name="Google Shape;163;p30"/>
          <p:cNvSpPr txBox="1"/>
          <p:nvPr/>
        </p:nvSpPr>
        <p:spPr>
          <a:xfrm>
            <a:off x="2140075" y="1562725"/>
            <a:ext cx="4717200" cy="1188900"/>
          </a:xfrm>
          <a:prstGeom prst="rect">
            <a:avLst/>
          </a:prstGeom>
          <a:noFill/>
          <a:ln>
            <a:noFill/>
          </a:ln>
        </p:spPr>
        <p:txBody>
          <a:bodyPr spcFirstLastPara="1" wrap="square" lIns="68575" tIns="34275" rIns="68575" bIns="3427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3600" b="1">
                <a:solidFill>
                  <a:srgbClr val="434343"/>
                </a:solidFill>
              </a:rPr>
              <a:t>Predictive Model for</a:t>
            </a:r>
            <a:endParaRPr sz="3600" b="1">
              <a:solidFill>
                <a:srgbClr val="434343"/>
              </a:solidFill>
            </a:endParaRPr>
          </a:p>
          <a:p>
            <a:pPr marL="0" marR="0" lvl="0" indent="0" algn="ctr" rtl="0">
              <a:spcBef>
                <a:spcPts val="0"/>
              </a:spcBef>
              <a:spcAft>
                <a:spcPts val="0"/>
              </a:spcAft>
              <a:buNone/>
            </a:pPr>
            <a:r>
              <a:rPr lang="en" sz="3600" b="1">
                <a:solidFill>
                  <a:srgbClr val="434343"/>
                </a:solidFill>
              </a:rPr>
              <a:t>Credit Risk</a:t>
            </a:r>
            <a:endParaRPr sz="3600" b="1">
              <a:solidFill>
                <a:srgbClr val="43434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pic>
        <p:nvPicPr>
          <p:cNvPr id="282" name="Google Shape;282;p40"/>
          <p:cNvPicPr preferRelativeResize="0"/>
          <p:nvPr/>
        </p:nvPicPr>
        <p:blipFill rotWithShape="1">
          <a:blip r:embed="rId3">
            <a:alphaModFix/>
          </a:blip>
          <a:srcRect r="8181"/>
          <a:stretch/>
        </p:blipFill>
        <p:spPr>
          <a:xfrm>
            <a:off x="367425" y="0"/>
            <a:ext cx="8113050" cy="4156601"/>
          </a:xfrm>
          <a:prstGeom prst="rect">
            <a:avLst/>
          </a:prstGeom>
          <a:noFill/>
          <a:ln>
            <a:noFill/>
          </a:ln>
        </p:spPr>
      </p:pic>
      <p:sp>
        <p:nvSpPr>
          <p:cNvPr id="283" name="Google Shape;283;p40"/>
          <p:cNvSpPr/>
          <p:nvPr/>
        </p:nvSpPr>
        <p:spPr>
          <a:xfrm>
            <a:off x="1154150" y="4064475"/>
            <a:ext cx="5908800" cy="953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On the center of this interface page, users can input the the number of the row to locate the data and get prediction.Besides, on the left of this page, users can drag the data bar to input specific data in order to get prediction.</a:t>
            </a:r>
            <a:endParaRPr>
              <a:solidFill>
                <a:schemeClr val="dk1"/>
              </a:solidFill>
            </a:endParaRPr>
          </a:p>
          <a:p>
            <a:pPr marL="0" lvl="0" indent="0" algn="l" rtl="0">
              <a:spcBef>
                <a:spcPts val="0"/>
              </a:spcBef>
              <a:spcAft>
                <a:spcPts val="0"/>
              </a:spcAft>
              <a:buNone/>
            </a:pPr>
            <a:endParaRPr/>
          </a:p>
        </p:txBody>
      </p:sp>
      <p:sp>
        <p:nvSpPr>
          <p:cNvPr id="284" name="Google Shape;284;p40"/>
          <p:cNvSpPr/>
          <p:nvPr/>
        </p:nvSpPr>
        <p:spPr>
          <a:xfrm>
            <a:off x="2120125" y="3324450"/>
            <a:ext cx="326100" cy="677400"/>
          </a:xfrm>
          <a:prstGeom prst="curvedLeftArrow">
            <a:avLst>
              <a:gd name="adj1" fmla="val 25000"/>
              <a:gd name="adj2" fmla="val 50000"/>
              <a:gd name="adj3"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0"/>
          <p:cNvSpPr/>
          <p:nvPr/>
        </p:nvSpPr>
        <p:spPr>
          <a:xfrm>
            <a:off x="7602325" y="3211550"/>
            <a:ext cx="326100" cy="1016100"/>
          </a:xfrm>
          <a:prstGeom prst="curvedLeftArrow">
            <a:avLst>
              <a:gd name="adj1" fmla="val 25000"/>
              <a:gd name="adj2" fmla="val 50000"/>
              <a:gd name="adj3"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pic>
        <p:nvPicPr>
          <p:cNvPr id="274" name="Google Shape;274;p39"/>
          <p:cNvPicPr preferRelativeResize="0"/>
          <p:nvPr/>
        </p:nvPicPr>
        <p:blipFill rotWithShape="1">
          <a:blip r:embed="rId3">
            <a:alphaModFix/>
          </a:blip>
          <a:srcRect r="4933"/>
          <a:stretch/>
        </p:blipFill>
        <p:spPr>
          <a:xfrm>
            <a:off x="222763" y="107013"/>
            <a:ext cx="8698474" cy="4330775"/>
          </a:xfrm>
          <a:prstGeom prst="rect">
            <a:avLst/>
          </a:prstGeom>
          <a:noFill/>
          <a:ln>
            <a:noFill/>
          </a:ln>
        </p:spPr>
      </p:pic>
      <p:sp>
        <p:nvSpPr>
          <p:cNvPr id="275" name="Google Shape;275;p39"/>
          <p:cNvSpPr/>
          <p:nvPr/>
        </p:nvSpPr>
        <p:spPr>
          <a:xfrm>
            <a:off x="2870025" y="3904375"/>
            <a:ext cx="4704300" cy="614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User can choose not only the best model but also other models like decision tree KNN... </a:t>
            </a:r>
            <a:endParaRPr>
              <a:solidFill>
                <a:schemeClr val="dk1"/>
              </a:solidFill>
            </a:endParaRPr>
          </a:p>
          <a:p>
            <a:pPr marL="0" lvl="0" indent="0" algn="l" rtl="0">
              <a:spcBef>
                <a:spcPts val="0"/>
              </a:spcBef>
              <a:spcAft>
                <a:spcPts val="0"/>
              </a:spcAft>
              <a:buNone/>
            </a:pPr>
            <a:endParaRPr/>
          </a:p>
        </p:txBody>
      </p:sp>
      <p:sp>
        <p:nvSpPr>
          <p:cNvPr id="276" name="Google Shape;276;p39"/>
          <p:cNvSpPr/>
          <p:nvPr/>
        </p:nvSpPr>
        <p:spPr>
          <a:xfrm>
            <a:off x="7655600" y="2059675"/>
            <a:ext cx="639900" cy="1956900"/>
          </a:xfrm>
          <a:prstGeom prst="curvedLeftArrow">
            <a:avLst>
              <a:gd name="adj1" fmla="val 25000"/>
              <a:gd name="adj2" fmla="val 50000"/>
              <a:gd name="adj3"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pic>
        <p:nvPicPr>
          <p:cNvPr id="291" name="Google Shape;291;p41"/>
          <p:cNvPicPr preferRelativeResize="0"/>
          <p:nvPr/>
        </p:nvPicPr>
        <p:blipFill rotWithShape="1">
          <a:blip r:embed="rId3">
            <a:alphaModFix/>
          </a:blip>
          <a:srcRect r="7019"/>
          <a:stretch/>
        </p:blipFill>
        <p:spPr>
          <a:xfrm>
            <a:off x="169275" y="100375"/>
            <a:ext cx="8381977" cy="4378226"/>
          </a:xfrm>
          <a:prstGeom prst="rect">
            <a:avLst/>
          </a:prstGeom>
          <a:noFill/>
          <a:ln>
            <a:noFill/>
          </a:ln>
        </p:spPr>
      </p:pic>
      <p:sp>
        <p:nvSpPr>
          <p:cNvPr id="292" name="Google Shape;292;p41"/>
          <p:cNvSpPr/>
          <p:nvPr/>
        </p:nvSpPr>
        <p:spPr>
          <a:xfrm>
            <a:off x="1743750" y="4136950"/>
            <a:ext cx="3878100" cy="881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After choose specific model, user can get the result of prediction and also the accuracy, precision and recall as showing above. </a:t>
            </a:r>
            <a:endParaRPr>
              <a:solidFill>
                <a:schemeClr val="dk1"/>
              </a:solidFill>
            </a:endParaRPr>
          </a:p>
          <a:p>
            <a:pPr marL="0" lvl="0" indent="0" algn="l" rtl="0">
              <a:spcBef>
                <a:spcPts val="0"/>
              </a:spcBef>
              <a:spcAft>
                <a:spcPts val="0"/>
              </a:spcAft>
              <a:buNone/>
            </a:pPr>
            <a:endParaRPr/>
          </a:p>
        </p:txBody>
      </p:sp>
      <p:sp>
        <p:nvSpPr>
          <p:cNvPr id="293" name="Google Shape;293;p41"/>
          <p:cNvSpPr/>
          <p:nvPr/>
        </p:nvSpPr>
        <p:spPr>
          <a:xfrm>
            <a:off x="5921300" y="3274275"/>
            <a:ext cx="426600" cy="1129200"/>
          </a:xfrm>
          <a:prstGeom prst="curvedLeftArrow">
            <a:avLst>
              <a:gd name="adj1" fmla="val 25000"/>
              <a:gd name="adj2" fmla="val 50000"/>
              <a:gd name="adj3"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98"/>
        <p:cNvGrpSpPr/>
        <p:nvPr/>
      </p:nvGrpSpPr>
      <p:grpSpPr>
        <a:xfrm>
          <a:off x="0" y="0"/>
          <a:ext cx="0" cy="0"/>
          <a:chOff x="0" y="0"/>
          <a:chExt cx="0" cy="0"/>
        </a:xfrm>
      </p:grpSpPr>
      <p:pic>
        <p:nvPicPr>
          <p:cNvPr id="299" name="Google Shape;299;p42"/>
          <p:cNvPicPr preferRelativeResize="0"/>
          <p:nvPr/>
        </p:nvPicPr>
        <p:blipFill rotWithShape="1">
          <a:blip r:embed="rId3">
            <a:alphaModFix/>
          </a:blip>
          <a:srcRect l="68594" t="65577" b="15736"/>
          <a:stretch/>
        </p:blipFill>
        <p:spPr>
          <a:xfrm>
            <a:off x="0" y="0"/>
            <a:ext cx="4717244" cy="2807494"/>
          </a:xfrm>
          <a:prstGeom prst="rect">
            <a:avLst/>
          </a:prstGeom>
          <a:noFill/>
          <a:ln>
            <a:noFill/>
          </a:ln>
        </p:spPr>
      </p:pic>
      <p:pic>
        <p:nvPicPr>
          <p:cNvPr id="300" name="Google Shape;300;p42"/>
          <p:cNvPicPr preferRelativeResize="0"/>
          <p:nvPr/>
        </p:nvPicPr>
        <p:blipFill rotWithShape="1">
          <a:blip r:embed="rId4">
            <a:alphaModFix/>
          </a:blip>
          <a:srcRect/>
          <a:stretch/>
        </p:blipFill>
        <p:spPr>
          <a:xfrm>
            <a:off x="2538226" y="408223"/>
            <a:ext cx="4051558" cy="4055269"/>
          </a:xfrm>
          <a:prstGeom prst="rect">
            <a:avLst/>
          </a:prstGeom>
          <a:noFill/>
          <a:ln>
            <a:noFill/>
          </a:ln>
        </p:spPr>
      </p:pic>
      <p:pic>
        <p:nvPicPr>
          <p:cNvPr id="301" name="Google Shape;301;p42"/>
          <p:cNvPicPr preferRelativeResize="0"/>
          <p:nvPr/>
        </p:nvPicPr>
        <p:blipFill rotWithShape="1">
          <a:blip r:embed="rId5">
            <a:alphaModFix/>
          </a:blip>
          <a:srcRect b="67550"/>
          <a:stretch/>
        </p:blipFill>
        <p:spPr>
          <a:xfrm rot="-2551530">
            <a:off x="5793317" y="1897941"/>
            <a:ext cx="7510258" cy="2439328"/>
          </a:xfrm>
          <a:custGeom>
            <a:avLst/>
            <a:gdLst/>
            <a:ahLst/>
            <a:cxnLst/>
            <a:rect l="l" t="t" r="r" b="b"/>
            <a:pathLst>
              <a:path w="10013678" h="3252438" extrusionOk="0">
                <a:moveTo>
                  <a:pt x="5766606" y="0"/>
                </a:moveTo>
                <a:lnTo>
                  <a:pt x="2783632" y="3252438"/>
                </a:lnTo>
                <a:lnTo>
                  <a:pt x="0" y="699430"/>
                </a:lnTo>
                <a:lnTo>
                  <a:pt x="0" y="0"/>
                </a:lnTo>
                <a:close/>
                <a:moveTo>
                  <a:pt x="10013678" y="0"/>
                </a:moveTo>
                <a:lnTo>
                  <a:pt x="10013678" y="229291"/>
                </a:lnTo>
                <a:lnTo>
                  <a:pt x="9763673" y="0"/>
                </a:lnTo>
                <a:close/>
              </a:path>
            </a:pathLst>
          </a:custGeom>
          <a:noFill/>
          <a:ln>
            <a:noFill/>
          </a:ln>
        </p:spPr>
      </p:pic>
      <p:sp>
        <p:nvSpPr>
          <p:cNvPr id="302" name="Google Shape;302;p42"/>
          <p:cNvSpPr txBox="1"/>
          <p:nvPr/>
        </p:nvSpPr>
        <p:spPr>
          <a:xfrm>
            <a:off x="3153607" y="1330650"/>
            <a:ext cx="2677800" cy="2366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4900">
                <a:solidFill>
                  <a:srgbClr val="3F3F3F"/>
                </a:solidFill>
                <a:latin typeface="Impact"/>
                <a:ea typeface="Impact"/>
                <a:cs typeface="Impact"/>
                <a:sym typeface="Impact"/>
              </a:rPr>
              <a:t>4</a:t>
            </a:r>
            <a:endParaRPr sz="14900">
              <a:solidFill>
                <a:srgbClr val="3F3F3F"/>
              </a:solidFill>
              <a:latin typeface="Impact"/>
              <a:ea typeface="Impact"/>
              <a:cs typeface="Impact"/>
              <a:sym typeface="Impact"/>
            </a:endParaRPr>
          </a:p>
        </p:txBody>
      </p:sp>
      <p:sp>
        <p:nvSpPr>
          <p:cNvPr id="303" name="Google Shape;303;p42"/>
          <p:cNvSpPr txBox="1"/>
          <p:nvPr/>
        </p:nvSpPr>
        <p:spPr>
          <a:xfrm>
            <a:off x="3009350" y="2329350"/>
            <a:ext cx="3074700" cy="484800"/>
          </a:xfrm>
          <a:prstGeom prst="rect">
            <a:avLst/>
          </a:prstGeom>
          <a:solidFill>
            <a:srgbClr val="EFEFEF"/>
          </a:solid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2700" b="1">
                <a:solidFill>
                  <a:srgbClr val="3F3F3F"/>
                </a:solidFill>
              </a:rPr>
              <a:t>Recommendation</a:t>
            </a:r>
            <a:endParaRPr sz="1100" b="1"/>
          </a:p>
        </p:txBody>
      </p:sp>
      <p:sp>
        <p:nvSpPr>
          <p:cNvPr id="304" name="Google Shape;304;p42"/>
          <p:cNvSpPr/>
          <p:nvPr/>
        </p:nvSpPr>
        <p:spPr>
          <a:xfrm>
            <a:off x="2692159" y="581325"/>
            <a:ext cx="3709087" cy="3709087"/>
          </a:xfrm>
          <a:custGeom>
            <a:avLst/>
            <a:gdLst/>
            <a:ahLst/>
            <a:cxnLst/>
            <a:rect l="l" t="t" r="r" b="b"/>
            <a:pathLst>
              <a:path w="4593296" h="4593296" extrusionOk="0">
                <a:moveTo>
                  <a:pt x="2296648" y="308397"/>
                </a:moveTo>
                <a:cubicBezTo>
                  <a:pt x="1198567" y="308397"/>
                  <a:pt x="308397" y="1198567"/>
                  <a:pt x="308397" y="2296648"/>
                </a:cubicBezTo>
                <a:cubicBezTo>
                  <a:pt x="308397" y="3394729"/>
                  <a:pt x="1198567" y="4284899"/>
                  <a:pt x="2296648" y="4284899"/>
                </a:cubicBezTo>
                <a:cubicBezTo>
                  <a:pt x="3394729" y="4284899"/>
                  <a:pt x="4284899" y="3394729"/>
                  <a:pt x="4284899" y="2296648"/>
                </a:cubicBezTo>
                <a:cubicBezTo>
                  <a:pt x="4284899" y="1198567"/>
                  <a:pt x="3394729" y="308397"/>
                  <a:pt x="2296648" y="308397"/>
                </a:cubicBezTo>
                <a:close/>
                <a:moveTo>
                  <a:pt x="2296648" y="0"/>
                </a:moveTo>
                <a:cubicBezTo>
                  <a:pt x="3565052" y="0"/>
                  <a:pt x="4593296" y="1028244"/>
                  <a:pt x="4593296" y="2296648"/>
                </a:cubicBezTo>
                <a:cubicBezTo>
                  <a:pt x="4593296" y="3565052"/>
                  <a:pt x="3565052" y="4593296"/>
                  <a:pt x="2296648" y="4593296"/>
                </a:cubicBezTo>
                <a:cubicBezTo>
                  <a:pt x="1028244" y="4593296"/>
                  <a:pt x="0" y="3565052"/>
                  <a:pt x="0" y="2296648"/>
                </a:cubicBezTo>
                <a:cubicBezTo>
                  <a:pt x="0" y="1028244"/>
                  <a:pt x="1028244" y="0"/>
                  <a:pt x="2296648" y="0"/>
                </a:cubicBezTo>
                <a:close/>
              </a:path>
            </a:pathLst>
          </a:custGeom>
          <a:blipFill rotWithShape="1">
            <a:blip r:embed="rId6">
              <a:alphaModFix/>
            </a:blip>
            <a:stretch>
              <a:fillRect l="-16616" r="-16615"/>
            </a:stretch>
          </a:blipFill>
          <a:ln>
            <a:noFill/>
          </a:ln>
          <a:effectLst>
            <a:outerShdw blurRad="50800" dist="101600" dir="8100000" algn="tr"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09"/>
        <p:cNvGrpSpPr/>
        <p:nvPr/>
      </p:nvGrpSpPr>
      <p:grpSpPr>
        <a:xfrm>
          <a:off x="0" y="0"/>
          <a:ext cx="0" cy="0"/>
          <a:chOff x="0" y="0"/>
          <a:chExt cx="0" cy="0"/>
        </a:xfrm>
      </p:grpSpPr>
      <p:grpSp>
        <p:nvGrpSpPr>
          <p:cNvPr id="310" name="Google Shape;310;p43"/>
          <p:cNvGrpSpPr/>
          <p:nvPr/>
        </p:nvGrpSpPr>
        <p:grpSpPr>
          <a:xfrm>
            <a:off x="300274" y="1316946"/>
            <a:ext cx="8553792" cy="2951866"/>
            <a:chOff x="400365" y="1755928"/>
            <a:chExt cx="11405056" cy="3935822"/>
          </a:xfrm>
        </p:grpSpPr>
        <p:cxnSp>
          <p:nvCxnSpPr>
            <p:cNvPr id="311" name="Google Shape;311;p43"/>
            <p:cNvCxnSpPr>
              <a:stCxn id="312" idx="6"/>
              <a:endCxn id="313" idx="2"/>
            </p:cNvCxnSpPr>
            <p:nvPr/>
          </p:nvCxnSpPr>
          <p:spPr>
            <a:xfrm>
              <a:off x="1329212" y="5227158"/>
              <a:ext cx="9547200" cy="0"/>
            </a:xfrm>
            <a:prstGeom prst="straightConnector1">
              <a:avLst/>
            </a:prstGeom>
            <a:noFill/>
            <a:ln w="12700" cap="flat" cmpd="sng">
              <a:solidFill>
                <a:srgbClr val="262626"/>
              </a:solidFill>
              <a:prstDash val="dash"/>
              <a:round/>
              <a:headEnd type="none" w="sm" len="sm"/>
              <a:tailEnd type="none" w="sm" len="sm"/>
            </a:ln>
          </p:spPr>
        </p:cxnSp>
        <p:grpSp>
          <p:nvGrpSpPr>
            <p:cNvPr id="314" name="Google Shape;314;p43"/>
            <p:cNvGrpSpPr/>
            <p:nvPr/>
          </p:nvGrpSpPr>
          <p:grpSpPr>
            <a:xfrm>
              <a:off x="400365" y="4762567"/>
              <a:ext cx="928847" cy="929183"/>
              <a:chOff x="255774" y="3805440"/>
              <a:chExt cx="696726" cy="696726"/>
            </a:xfrm>
          </p:grpSpPr>
          <p:sp>
            <p:nvSpPr>
              <p:cNvPr id="312" name="Google Shape;312;p43"/>
              <p:cNvSpPr/>
              <p:nvPr/>
            </p:nvSpPr>
            <p:spPr>
              <a:xfrm>
                <a:off x="255774" y="3805440"/>
                <a:ext cx="696726" cy="696726"/>
              </a:xfrm>
              <a:prstGeom prst="ellipse">
                <a:avLst/>
              </a:pr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sp>
            <p:nvSpPr>
              <p:cNvPr id="315" name="Google Shape;315;p43"/>
              <p:cNvSpPr/>
              <p:nvPr/>
            </p:nvSpPr>
            <p:spPr>
              <a:xfrm rot="5400000">
                <a:off x="493716" y="4019782"/>
                <a:ext cx="279448" cy="240904"/>
              </a:xfrm>
              <a:prstGeom prst="triangle">
                <a:avLst>
                  <a:gd name="adj" fmla="val 5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grpSp>
        <p:sp>
          <p:nvSpPr>
            <p:cNvPr id="313" name="Google Shape;313;p43"/>
            <p:cNvSpPr/>
            <p:nvPr/>
          </p:nvSpPr>
          <p:spPr>
            <a:xfrm>
              <a:off x="10876574" y="4762567"/>
              <a:ext cx="928847" cy="929183"/>
            </a:xfrm>
            <a:prstGeom prst="ellipse">
              <a:avLst/>
            </a:prstGeom>
            <a:solidFill>
              <a:srgbClr val="212121"/>
            </a:solidFill>
            <a:ln w="12700" cap="flat" cmpd="sng">
              <a:solidFill>
                <a:srgbClr val="262626"/>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sp>
          <p:nvSpPr>
            <p:cNvPr id="316" name="Google Shape;316;p43"/>
            <p:cNvSpPr/>
            <p:nvPr/>
          </p:nvSpPr>
          <p:spPr>
            <a:xfrm>
              <a:off x="2274735" y="5088321"/>
              <a:ext cx="277572" cy="277672"/>
            </a:xfrm>
            <a:prstGeom prst="ellipse">
              <a:avLst/>
            </a:pr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cxnSp>
          <p:nvCxnSpPr>
            <p:cNvPr id="317" name="Google Shape;317;p43"/>
            <p:cNvCxnSpPr/>
            <p:nvPr/>
          </p:nvCxnSpPr>
          <p:spPr>
            <a:xfrm rot="-5400000" flipH="1">
              <a:off x="1242427" y="3906143"/>
              <a:ext cx="2351684" cy="11744"/>
            </a:xfrm>
            <a:prstGeom prst="straightConnector1">
              <a:avLst/>
            </a:prstGeom>
            <a:noFill/>
            <a:ln w="9525" cap="flat" cmpd="sng">
              <a:solidFill>
                <a:srgbClr val="262626"/>
              </a:solidFill>
              <a:prstDash val="solid"/>
              <a:miter lim="800000"/>
              <a:headEnd type="none" w="sm" len="sm"/>
              <a:tailEnd type="none" w="sm" len="sm"/>
            </a:ln>
          </p:spPr>
        </p:cxnSp>
        <p:grpSp>
          <p:nvGrpSpPr>
            <p:cNvPr id="318" name="Google Shape;318;p43"/>
            <p:cNvGrpSpPr/>
            <p:nvPr/>
          </p:nvGrpSpPr>
          <p:grpSpPr>
            <a:xfrm>
              <a:off x="2029834" y="1787033"/>
              <a:ext cx="788614" cy="788899"/>
              <a:chOff x="1927586" y="1574307"/>
              <a:chExt cx="591537" cy="591537"/>
            </a:xfrm>
          </p:grpSpPr>
          <p:sp>
            <p:nvSpPr>
              <p:cNvPr id="319" name="Google Shape;319;p43"/>
              <p:cNvSpPr/>
              <p:nvPr/>
            </p:nvSpPr>
            <p:spPr>
              <a:xfrm rot="8100000">
                <a:off x="2014215" y="1660936"/>
                <a:ext cx="418280" cy="418280"/>
              </a:xfrm>
              <a:prstGeom prst="teardrop">
                <a:avLst>
                  <a:gd name="adj" fmla="val 131619"/>
                </a:avLst>
              </a:pr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sp>
            <p:nvSpPr>
              <p:cNvPr id="320" name="Google Shape;320;p43"/>
              <p:cNvSpPr/>
              <p:nvPr/>
            </p:nvSpPr>
            <p:spPr>
              <a:xfrm>
                <a:off x="2115407" y="1762183"/>
                <a:ext cx="199914" cy="171356"/>
              </a:xfrm>
              <a:custGeom>
                <a:avLst/>
                <a:gdLst/>
                <a:ahLst/>
                <a:cxnLst/>
                <a:rect l="l" t="t" r="r" b="b"/>
                <a:pathLst>
                  <a:path w="323" h="275" extrusionOk="0">
                    <a:moveTo>
                      <a:pt x="53" y="27"/>
                    </a:moveTo>
                    <a:lnTo>
                      <a:pt x="15" y="2"/>
                    </a:lnTo>
                    <a:lnTo>
                      <a:pt x="15" y="2"/>
                    </a:lnTo>
                    <a:lnTo>
                      <a:pt x="9" y="0"/>
                    </a:lnTo>
                    <a:lnTo>
                      <a:pt x="4" y="0"/>
                    </a:lnTo>
                    <a:lnTo>
                      <a:pt x="0" y="4"/>
                    </a:lnTo>
                    <a:lnTo>
                      <a:pt x="0" y="11"/>
                    </a:lnTo>
                    <a:lnTo>
                      <a:pt x="0" y="62"/>
                    </a:lnTo>
                    <a:lnTo>
                      <a:pt x="0" y="62"/>
                    </a:lnTo>
                    <a:lnTo>
                      <a:pt x="0" y="67"/>
                    </a:lnTo>
                    <a:lnTo>
                      <a:pt x="4" y="71"/>
                    </a:lnTo>
                    <a:lnTo>
                      <a:pt x="9" y="71"/>
                    </a:lnTo>
                    <a:lnTo>
                      <a:pt x="15" y="69"/>
                    </a:lnTo>
                    <a:lnTo>
                      <a:pt x="53" y="45"/>
                    </a:lnTo>
                    <a:lnTo>
                      <a:pt x="53" y="45"/>
                    </a:lnTo>
                    <a:lnTo>
                      <a:pt x="58" y="40"/>
                    </a:lnTo>
                    <a:lnTo>
                      <a:pt x="60" y="36"/>
                    </a:lnTo>
                    <a:lnTo>
                      <a:pt x="58" y="31"/>
                    </a:lnTo>
                    <a:lnTo>
                      <a:pt x="53" y="27"/>
                    </a:lnTo>
                    <a:lnTo>
                      <a:pt x="53" y="27"/>
                    </a:lnTo>
                    <a:close/>
                    <a:moveTo>
                      <a:pt x="307" y="11"/>
                    </a:moveTo>
                    <a:lnTo>
                      <a:pt x="102" y="11"/>
                    </a:lnTo>
                    <a:lnTo>
                      <a:pt x="102" y="11"/>
                    </a:lnTo>
                    <a:lnTo>
                      <a:pt x="95" y="11"/>
                    </a:lnTo>
                    <a:lnTo>
                      <a:pt x="91" y="14"/>
                    </a:lnTo>
                    <a:lnTo>
                      <a:pt x="85" y="20"/>
                    </a:lnTo>
                    <a:lnTo>
                      <a:pt x="85" y="27"/>
                    </a:lnTo>
                    <a:lnTo>
                      <a:pt x="85" y="43"/>
                    </a:lnTo>
                    <a:lnTo>
                      <a:pt x="85" y="43"/>
                    </a:lnTo>
                    <a:lnTo>
                      <a:pt x="85" y="51"/>
                    </a:lnTo>
                    <a:lnTo>
                      <a:pt x="91" y="56"/>
                    </a:lnTo>
                    <a:lnTo>
                      <a:pt x="95" y="60"/>
                    </a:lnTo>
                    <a:lnTo>
                      <a:pt x="102" y="62"/>
                    </a:lnTo>
                    <a:lnTo>
                      <a:pt x="307" y="62"/>
                    </a:lnTo>
                    <a:lnTo>
                      <a:pt x="307" y="62"/>
                    </a:lnTo>
                    <a:lnTo>
                      <a:pt x="314" y="60"/>
                    </a:lnTo>
                    <a:lnTo>
                      <a:pt x="319" y="56"/>
                    </a:lnTo>
                    <a:lnTo>
                      <a:pt x="323" y="51"/>
                    </a:lnTo>
                    <a:lnTo>
                      <a:pt x="323" y="43"/>
                    </a:lnTo>
                    <a:lnTo>
                      <a:pt x="323" y="27"/>
                    </a:lnTo>
                    <a:lnTo>
                      <a:pt x="323" y="27"/>
                    </a:lnTo>
                    <a:lnTo>
                      <a:pt x="323" y="20"/>
                    </a:lnTo>
                    <a:lnTo>
                      <a:pt x="319" y="14"/>
                    </a:lnTo>
                    <a:lnTo>
                      <a:pt x="314" y="11"/>
                    </a:lnTo>
                    <a:lnTo>
                      <a:pt x="307" y="11"/>
                    </a:lnTo>
                    <a:lnTo>
                      <a:pt x="307" y="11"/>
                    </a:lnTo>
                    <a:close/>
                    <a:moveTo>
                      <a:pt x="15" y="172"/>
                    </a:moveTo>
                    <a:lnTo>
                      <a:pt x="53" y="147"/>
                    </a:lnTo>
                    <a:lnTo>
                      <a:pt x="53" y="147"/>
                    </a:lnTo>
                    <a:lnTo>
                      <a:pt x="58" y="143"/>
                    </a:lnTo>
                    <a:lnTo>
                      <a:pt x="60" y="138"/>
                    </a:lnTo>
                    <a:lnTo>
                      <a:pt x="58" y="134"/>
                    </a:lnTo>
                    <a:lnTo>
                      <a:pt x="53" y="130"/>
                    </a:lnTo>
                    <a:lnTo>
                      <a:pt x="15" y="112"/>
                    </a:lnTo>
                    <a:lnTo>
                      <a:pt x="15" y="112"/>
                    </a:lnTo>
                    <a:lnTo>
                      <a:pt x="9" y="111"/>
                    </a:lnTo>
                    <a:lnTo>
                      <a:pt x="4" y="111"/>
                    </a:lnTo>
                    <a:lnTo>
                      <a:pt x="0" y="114"/>
                    </a:lnTo>
                    <a:lnTo>
                      <a:pt x="0" y="121"/>
                    </a:lnTo>
                    <a:lnTo>
                      <a:pt x="0" y="163"/>
                    </a:lnTo>
                    <a:lnTo>
                      <a:pt x="0" y="163"/>
                    </a:lnTo>
                    <a:lnTo>
                      <a:pt x="0" y="170"/>
                    </a:lnTo>
                    <a:lnTo>
                      <a:pt x="4" y="172"/>
                    </a:lnTo>
                    <a:lnTo>
                      <a:pt x="9" y="174"/>
                    </a:lnTo>
                    <a:lnTo>
                      <a:pt x="15" y="172"/>
                    </a:lnTo>
                    <a:lnTo>
                      <a:pt x="15" y="172"/>
                    </a:lnTo>
                    <a:close/>
                    <a:moveTo>
                      <a:pt x="307" y="112"/>
                    </a:moveTo>
                    <a:lnTo>
                      <a:pt x="102" y="112"/>
                    </a:lnTo>
                    <a:lnTo>
                      <a:pt x="102" y="112"/>
                    </a:lnTo>
                    <a:lnTo>
                      <a:pt x="95" y="114"/>
                    </a:lnTo>
                    <a:lnTo>
                      <a:pt x="91" y="118"/>
                    </a:lnTo>
                    <a:lnTo>
                      <a:pt x="85" y="123"/>
                    </a:lnTo>
                    <a:lnTo>
                      <a:pt x="85" y="129"/>
                    </a:lnTo>
                    <a:lnTo>
                      <a:pt x="85" y="147"/>
                    </a:lnTo>
                    <a:lnTo>
                      <a:pt x="85" y="147"/>
                    </a:lnTo>
                    <a:lnTo>
                      <a:pt x="85" y="154"/>
                    </a:lnTo>
                    <a:lnTo>
                      <a:pt x="91" y="159"/>
                    </a:lnTo>
                    <a:lnTo>
                      <a:pt x="95" y="163"/>
                    </a:lnTo>
                    <a:lnTo>
                      <a:pt x="102" y="163"/>
                    </a:lnTo>
                    <a:lnTo>
                      <a:pt x="307" y="163"/>
                    </a:lnTo>
                    <a:lnTo>
                      <a:pt x="307" y="163"/>
                    </a:lnTo>
                    <a:lnTo>
                      <a:pt x="314" y="163"/>
                    </a:lnTo>
                    <a:lnTo>
                      <a:pt x="319" y="159"/>
                    </a:lnTo>
                    <a:lnTo>
                      <a:pt x="323" y="154"/>
                    </a:lnTo>
                    <a:lnTo>
                      <a:pt x="323" y="147"/>
                    </a:lnTo>
                    <a:lnTo>
                      <a:pt x="323" y="129"/>
                    </a:lnTo>
                    <a:lnTo>
                      <a:pt x="323" y="129"/>
                    </a:lnTo>
                    <a:lnTo>
                      <a:pt x="323" y="123"/>
                    </a:lnTo>
                    <a:lnTo>
                      <a:pt x="319" y="118"/>
                    </a:lnTo>
                    <a:lnTo>
                      <a:pt x="314" y="114"/>
                    </a:lnTo>
                    <a:lnTo>
                      <a:pt x="307" y="112"/>
                    </a:lnTo>
                    <a:lnTo>
                      <a:pt x="307" y="112"/>
                    </a:lnTo>
                    <a:close/>
                    <a:moveTo>
                      <a:pt x="53" y="232"/>
                    </a:moveTo>
                    <a:lnTo>
                      <a:pt x="15" y="207"/>
                    </a:lnTo>
                    <a:lnTo>
                      <a:pt x="15" y="207"/>
                    </a:lnTo>
                    <a:lnTo>
                      <a:pt x="9" y="205"/>
                    </a:lnTo>
                    <a:lnTo>
                      <a:pt x="4" y="205"/>
                    </a:lnTo>
                    <a:lnTo>
                      <a:pt x="0" y="208"/>
                    </a:lnTo>
                    <a:lnTo>
                      <a:pt x="0" y="214"/>
                    </a:lnTo>
                    <a:lnTo>
                      <a:pt x="0" y="266"/>
                    </a:lnTo>
                    <a:lnTo>
                      <a:pt x="0" y="266"/>
                    </a:lnTo>
                    <a:lnTo>
                      <a:pt x="0" y="272"/>
                    </a:lnTo>
                    <a:lnTo>
                      <a:pt x="4" y="275"/>
                    </a:lnTo>
                    <a:lnTo>
                      <a:pt x="9" y="275"/>
                    </a:lnTo>
                    <a:lnTo>
                      <a:pt x="15" y="274"/>
                    </a:lnTo>
                    <a:lnTo>
                      <a:pt x="53" y="250"/>
                    </a:lnTo>
                    <a:lnTo>
                      <a:pt x="53" y="250"/>
                    </a:lnTo>
                    <a:lnTo>
                      <a:pt x="58" y="245"/>
                    </a:lnTo>
                    <a:lnTo>
                      <a:pt x="60" y="241"/>
                    </a:lnTo>
                    <a:lnTo>
                      <a:pt x="58" y="236"/>
                    </a:lnTo>
                    <a:lnTo>
                      <a:pt x="53" y="232"/>
                    </a:lnTo>
                    <a:lnTo>
                      <a:pt x="53" y="232"/>
                    </a:lnTo>
                    <a:close/>
                    <a:moveTo>
                      <a:pt x="307" y="214"/>
                    </a:moveTo>
                    <a:lnTo>
                      <a:pt x="102" y="214"/>
                    </a:lnTo>
                    <a:lnTo>
                      <a:pt x="102" y="214"/>
                    </a:lnTo>
                    <a:lnTo>
                      <a:pt x="95" y="216"/>
                    </a:lnTo>
                    <a:lnTo>
                      <a:pt x="91" y="219"/>
                    </a:lnTo>
                    <a:lnTo>
                      <a:pt x="85" y="225"/>
                    </a:lnTo>
                    <a:lnTo>
                      <a:pt x="85" y="232"/>
                    </a:lnTo>
                    <a:lnTo>
                      <a:pt x="85" y="248"/>
                    </a:lnTo>
                    <a:lnTo>
                      <a:pt x="85" y="248"/>
                    </a:lnTo>
                    <a:lnTo>
                      <a:pt x="85" y="256"/>
                    </a:lnTo>
                    <a:lnTo>
                      <a:pt x="91" y="261"/>
                    </a:lnTo>
                    <a:lnTo>
                      <a:pt x="95" y="265"/>
                    </a:lnTo>
                    <a:lnTo>
                      <a:pt x="102" y="266"/>
                    </a:lnTo>
                    <a:lnTo>
                      <a:pt x="307" y="266"/>
                    </a:lnTo>
                    <a:lnTo>
                      <a:pt x="307" y="266"/>
                    </a:lnTo>
                    <a:lnTo>
                      <a:pt x="314" y="265"/>
                    </a:lnTo>
                    <a:lnTo>
                      <a:pt x="319" y="261"/>
                    </a:lnTo>
                    <a:lnTo>
                      <a:pt x="323" y="256"/>
                    </a:lnTo>
                    <a:lnTo>
                      <a:pt x="323" y="248"/>
                    </a:lnTo>
                    <a:lnTo>
                      <a:pt x="323" y="232"/>
                    </a:lnTo>
                    <a:lnTo>
                      <a:pt x="323" y="232"/>
                    </a:lnTo>
                    <a:lnTo>
                      <a:pt x="323" y="225"/>
                    </a:lnTo>
                    <a:lnTo>
                      <a:pt x="319" y="219"/>
                    </a:lnTo>
                    <a:lnTo>
                      <a:pt x="314" y="216"/>
                    </a:lnTo>
                    <a:lnTo>
                      <a:pt x="307" y="214"/>
                    </a:lnTo>
                    <a:lnTo>
                      <a:pt x="307" y="214"/>
                    </a:lnTo>
                    <a:close/>
                  </a:path>
                </a:pathLst>
              </a:custGeom>
              <a:solidFill>
                <a:schemeClr val="lt1"/>
              </a:solidFill>
              <a:ln>
                <a:noFill/>
              </a:ln>
            </p:spPr>
            <p:txBody>
              <a:bodyPr spcFirstLastPara="1" wrap="square" lIns="91425" tIns="45725" rIns="91425" bIns="45725" anchor="t" anchorCtr="0">
                <a:noAutofit/>
              </a:bodyPr>
              <a:lstStyle/>
              <a:p>
                <a:pPr marL="0" marR="0" lvl="0" indent="0" algn="l"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grpSp>
        <p:sp>
          <p:nvSpPr>
            <p:cNvPr id="321" name="Google Shape;321;p43"/>
            <p:cNvSpPr/>
            <p:nvPr/>
          </p:nvSpPr>
          <p:spPr>
            <a:xfrm>
              <a:off x="6802908" y="5088323"/>
              <a:ext cx="277572" cy="277672"/>
            </a:xfrm>
            <a:prstGeom prst="ellipse">
              <a:avLst/>
            </a:pr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cxnSp>
          <p:nvCxnSpPr>
            <p:cNvPr id="322" name="Google Shape;322;p43"/>
            <p:cNvCxnSpPr/>
            <p:nvPr/>
          </p:nvCxnSpPr>
          <p:spPr>
            <a:xfrm rot="-5400000" flipH="1">
              <a:off x="5770599" y="3906144"/>
              <a:ext cx="2351685" cy="11744"/>
            </a:xfrm>
            <a:prstGeom prst="straightConnector1">
              <a:avLst/>
            </a:prstGeom>
            <a:noFill/>
            <a:ln w="9525" cap="flat" cmpd="sng">
              <a:solidFill>
                <a:srgbClr val="262626"/>
              </a:solidFill>
              <a:prstDash val="solid"/>
              <a:miter lim="800000"/>
              <a:headEnd type="none" w="sm" len="sm"/>
              <a:tailEnd type="none" w="sm" len="sm"/>
            </a:ln>
          </p:spPr>
        </p:cxnSp>
        <p:grpSp>
          <p:nvGrpSpPr>
            <p:cNvPr id="323" name="Google Shape;323;p43"/>
            <p:cNvGrpSpPr/>
            <p:nvPr/>
          </p:nvGrpSpPr>
          <p:grpSpPr>
            <a:xfrm>
              <a:off x="6546940" y="1755928"/>
              <a:ext cx="788614" cy="788899"/>
              <a:chOff x="4991119" y="1550983"/>
              <a:chExt cx="591537" cy="591537"/>
            </a:xfrm>
          </p:grpSpPr>
          <p:sp>
            <p:nvSpPr>
              <p:cNvPr id="324" name="Google Shape;324;p43"/>
              <p:cNvSpPr/>
              <p:nvPr/>
            </p:nvSpPr>
            <p:spPr>
              <a:xfrm rot="8100000">
                <a:off x="5077748" y="1637612"/>
                <a:ext cx="418280" cy="418280"/>
              </a:xfrm>
              <a:prstGeom prst="teardrop">
                <a:avLst>
                  <a:gd name="adj" fmla="val 131619"/>
                </a:avLst>
              </a:pr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sp>
            <p:nvSpPr>
              <p:cNvPr id="325" name="Google Shape;325;p43"/>
              <p:cNvSpPr/>
              <p:nvPr/>
            </p:nvSpPr>
            <p:spPr>
              <a:xfrm>
                <a:off x="5169641" y="1770740"/>
                <a:ext cx="176324" cy="198674"/>
              </a:xfrm>
              <a:custGeom>
                <a:avLst/>
                <a:gdLst/>
                <a:ahLst/>
                <a:cxnLst/>
                <a:rect l="l" t="t" r="r" b="b"/>
                <a:pathLst>
                  <a:path w="282" h="319" extrusionOk="0">
                    <a:moveTo>
                      <a:pt x="230" y="212"/>
                    </a:moveTo>
                    <a:lnTo>
                      <a:pt x="230" y="212"/>
                    </a:lnTo>
                    <a:lnTo>
                      <a:pt x="221" y="214"/>
                    </a:lnTo>
                    <a:lnTo>
                      <a:pt x="212" y="216"/>
                    </a:lnTo>
                    <a:lnTo>
                      <a:pt x="204" y="220"/>
                    </a:lnTo>
                    <a:lnTo>
                      <a:pt x="197" y="223"/>
                    </a:lnTo>
                    <a:lnTo>
                      <a:pt x="105" y="169"/>
                    </a:lnTo>
                    <a:lnTo>
                      <a:pt x="105" y="169"/>
                    </a:lnTo>
                    <a:lnTo>
                      <a:pt x="105" y="160"/>
                    </a:lnTo>
                    <a:lnTo>
                      <a:pt x="105" y="160"/>
                    </a:lnTo>
                    <a:lnTo>
                      <a:pt x="105" y="151"/>
                    </a:lnTo>
                    <a:lnTo>
                      <a:pt x="197" y="96"/>
                    </a:lnTo>
                    <a:lnTo>
                      <a:pt x="197" y="96"/>
                    </a:lnTo>
                    <a:lnTo>
                      <a:pt x="204" y="100"/>
                    </a:lnTo>
                    <a:lnTo>
                      <a:pt x="212" y="104"/>
                    </a:lnTo>
                    <a:lnTo>
                      <a:pt x="221" y="105"/>
                    </a:lnTo>
                    <a:lnTo>
                      <a:pt x="230" y="107"/>
                    </a:lnTo>
                    <a:lnTo>
                      <a:pt x="230" y="107"/>
                    </a:lnTo>
                    <a:lnTo>
                      <a:pt x="239" y="105"/>
                    </a:lnTo>
                    <a:lnTo>
                      <a:pt x="250" y="102"/>
                    </a:lnTo>
                    <a:lnTo>
                      <a:pt x="259" y="98"/>
                    </a:lnTo>
                    <a:lnTo>
                      <a:pt x="266" y="91"/>
                    </a:lnTo>
                    <a:lnTo>
                      <a:pt x="273" y="84"/>
                    </a:lnTo>
                    <a:lnTo>
                      <a:pt x="277" y="75"/>
                    </a:lnTo>
                    <a:lnTo>
                      <a:pt x="281" y="64"/>
                    </a:lnTo>
                    <a:lnTo>
                      <a:pt x="282" y="53"/>
                    </a:lnTo>
                    <a:lnTo>
                      <a:pt x="282" y="53"/>
                    </a:lnTo>
                    <a:lnTo>
                      <a:pt x="281" y="44"/>
                    </a:lnTo>
                    <a:lnTo>
                      <a:pt x="277" y="33"/>
                    </a:lnTo>
                    <a:lnTo>
                      <a:pt x="273" y="24"/>
                    </a:lnTo>
                    <a:lnTo>
                      <a:pt x="266" y="17"/>
                    </a:lnTo>
                    <a:lnTo>
                      <a:pt x="259" y="9"/>
                    </a:lnTo>
                    <a:lnTo>
                      <a:pt x="250" y="4"/>
                    </a:lnTo>
                    <a:lnTo>
                      <a:pt x="239" y="2"/>
                    </a:lnTo>
                    <a:lnTo>
                      <a:pt x="230" y="0"/>
                    </a:lnTo>
                    <a:lnTo>
                      <a:pt x="230" y="0"/>
                    </a:lnTo>
                    <a:lnTo>
                      <a:pt x="219" y="2"/>
                    </a:lnTo>
                    <a:lnTo>
                      <a:pt x="208" y="4"/>
                    </a:lnTo>
                    <a:lnTo>
                      <a:pt x="199" y="9"/>
                    </a:lnTo>
                    <a:lnTo>
                      <a:pt x="192" y="17"/>
                    </a:lnTo>
                    <a:lnTo>
                      <a:pt x="184" y="24"/>
                    </a:lnTo>
                    <a:lnTo>
                      <a:pt x="181" y="33"/>
                    </a:lnTo>
                    <a:lnTo>
                      <a:pt x="177" y="44"/>
                    </a:lnTo>
                    <a:lnTo>
                      <a:pt x="175" y="53"/>
                    </a:lnTo>
                    <a:lnTo>
                      <a:pt x="175" y="53"/>
                    </a:lnTo>
                    <a:lnTo>
                      <a:pt x="177" y="62"/>
                    </a:lnTo>
                    <a:lnTo>
                      <a:pt x="85" y="118"/>
                    </a:lnTo>
                    <a:lnTo>
                      <a:pt x="85" y="118"/>
                    </a:lnTo>
                    <a:lnTo>
                      <a:pt x="78" y="113"/>
                    </a:lnTo>
                    <a:lnTo>
                      <a:pt x="68" y="109"/>
                    </a:lnTo>
                    <a:lnTo>
                      <a:pt x="61" y="107"/>
                    </a:lnTo>
                    <a:lnTo>
                      <a:pt x="52" y="107"/>
                    </a:lnTo>
                    <a:lnTo>
                      <a:pt x="52" y="107"/>
                    </a:lnTo>
                    <a:lnTo>
                      <a:pt x="41" y="107"/>
                    </a:lnTo>
                    <a:lnTo>
                      <a:pt x="30" y="111"/>
                    </a:lnTo>
                    <a:lnTo>
                      <a:pt x="23" y="116"/>
                    </a:lnTo>
                    <a:lnTo>
                      <a:pt x="14" y="122"/>
                    </a:lnTo>
                    <a:lnTo>
                      <a:pt x="9" y="131"/>
                    </a:lnTo>
                    <a:lnTo>
                      <a:pt x="3" y="140"/>
                    </a:lnTo>
                    <a:lnTo>
                      <a:pt x="0" y="149"/>
                    </a:lnTo>
                    <a:lnTo>
                      <a:pt x="0" y="160"/>
                    </a:lnTo>
                    <a:lnTo>
                      <a:pt x="0" y="160"/>
                    </a:lnTo>
                    <a:lnTo>
                      <a:pt x="0" y="171"/>
                    </a:lnTo>
                    <a:lnTo>
                      <a:pt x="3" y="180"/>
                    </a:lnTo>
                    <a:lnTo>
                      <a:pt x="9" y="189"/>
                    </a:lnTo>
                    <a:lnTo>
                      <a:pt x="14" y="198"/>
                    </a:lnTo>
                    <a:lnTo>
                      <a:pt x="23" y="203"/>
                    </a:lnTo>
                    <a:lnTo>
                      <a:pt x="30" y="209"/>
                    </a:lnTo>
                    <a:lnTo>
                      <a:pt x="41" y="212"/>
                    </a:lnTo>
                    <a:lnTo>
                      <a:pt x="52" y="212"/>
                    </a:lnTo>
                    <a:lnTo>
                      <a:pt x="52" y="212"/>
                    </a:lnTo>
                    <a:lnTo>
                      <a:pt x="61" y="212"/>
                    </a:lnTo>
                    <a:lnTo>
                      <a:pt x="68" y="211"/>
                    </a:lnTo>
                    <a:lnTo>
                      <a:pt x="78" y="207"/>
                    </a:lnTo>
                    <a:lnTo>
                      <a:pt x="85" y="202"/>
                    </a:lnTo>
                    <a:lnTo>
                      <a:pt x="177" y="258"/>
                    </a:lnTo>
                    <a:lnTo>
                      <a:pt x="177" y="258"/>
                    </a:lnTo>
                    <a:lnTo>
                      <a:pt x="175" y="267"/>
                    </a:lnTo>
                    <a:lnTo>
                      <a:pt x="175" y="267"/>
                    </a:lnTo>
                    <a:lnTo>
                      <a:pt x="177" y="278"/>
                    </a:lnTo>
                    <a:lnTo>
                      <a:pt x="181" y="287"/>
                    </a:lnTo>
                    <a:lnTo>
                      <a:pt x="184" y="296"/>
                    </a:lnTo>
                    <a:lnTo>
                      <a:pt x="192" y="303"/>
                    </a:lnTo>
                    <a:lnTo>
                      <a:pt x="199" y="310"/>
                    </a:lnTo>
                    <a:lnTo>
                      <a:pt x="208" y="316"/>
                    </a:lnTo>
                    <a:lnTo>
                      <a:pt x="219" y="318"/>
                    </a:lnTo>
                    <a:lnTo>
                      <a:pt x="230" y="319"/>
                    </a:lnTo>
                    <a:lnTo>
                      <a:pt x="230" y="319"/>
                    </a:lnTo>
                    <a:lnTo>
                      <a:pt x="239" y="318"/>
                    </a:lnTo>
                    <a:lnTo>
                      <a:pt x="250" y="316"/>
                    </a:lnTo>
                    <a:lnTo>
                      <a:pt x="259" y="310"/>
                    </a:lnTo>
                    <a:lnTo>
                      <a:pt x="266" y="303"/>
                    </a:lnTo>
                    <a:lnTo>
                      <a:pt x="273" y="296"/>
                    </a:lnTo>
                    <a:lnTo>
                      <a:pt x="277" y="287"/>
                    </a:lnTo>
                    <a:lnTo>
                      <a:pt x="281" y="278"/>
                    </a:lnTo>
                    <a:lnTo>
                      <a:pt x="282" y="267"/>
                    </a:lnTo>
                    <a:lnTo>
                      <a:pt x="282" y="267"/>
                    </a:lnTo>
                    <a:lnTo>
                      <a:pt x="281" y="256"/>
                    </a:lnTo>
                    <a:lnTo>
                      <a:pt x="277" y="245"/>
                    </a:lnTo>
                    <a:lnTo>
                      <a:pt x="273" y="236"/>
                    </a:lnTo>
                    <a:lnTo>
                      <a:pt x="266" y="229"/>
                    </a:lnTo>
                    <a:lnTo>
                      <a:pt x="259" y="221"/>
                    </a:lnTo>
                    <a:lnTo>
                      <a:pt x="250" y="218"/>
                    </a:lnTo>
                    <a:lnTo>
                      <a:pt x="239" y="214"/>
                    </a:lnTo>
                    <a:lnTo>
                      <a:pt x="230" y="212"/>
                    </a:lnTo>
                    <a:lnTo>
                      <a:pt x="230" y="212"/>
                    </a:lnTo>
                    <a:close/>
                  </a:path>
                </a:pathLst>
              </a:custGeom>
              <a:solidFill>
                <a:schemeClr val="lt1"/>
              </a:solidFill>
              <a:ln>
                <a:noFill/>
              </a:ln>
            </p:spPr>
            <p:txBody>
              <a:bodyPr spcFirstLastPara="1" wrap="square" lIns="91425" tIns="45725" rIns="91425" bIns="45725" anchor="t" anchorCtr="0">
                <a:noAutofit/>
              </a:bodyPr>
              <a:lstStyle/>
              <a:p>
                <a:pPr marL="0" marR="0" lvl="0" indent="0" algn="l"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grpSp>
        <p:sp>
          <p:nvSpPr>
            <p:cNvPr id="326" name="Google Shape;326;p43"/>
            <p:cNvSpPr/>
            <p:nvPr/>
          </p:nvSpPr>
          <p:spPr>
            <a:xfrm>
              <a:off x="4504442" y="5088321"/>
              <a:ext cx="277572" cy="277672"/>
            </a:xfrm>
            <a:prstGeom prst="ellipse">
              <a:avLst/>
            </a:prstGeom>
            <a:solidFill>
              <a:srgbClr val="26262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cxnSp>
          <p:nvCxnSpPr>
            <p:cNvPr id="327" name="Google Shape;327;p43"/>
            <p:cNvCxnSpPr/>
            <p:nvPr/>
          </p:nvCxnSpPr>
          <p:spPr>
            <a:xfrm rot="5400000">
              <a:off x="4023890" y="4467527"/>
              <a:ext cx="1238545" cy="2117"/>
            </a:xfrm>
            <a:prstGeom prst="straightConnector1">
              <a:avLst/>
            </a:prstGeom>
            <a:noFill/>
            <a:ln w="9525" cap="flat" cmpd="sng">
              <a:solidFill>
                <a:srgbClr val="262626"/>
              </a:solidFill>
              <a:prstDash val="solid"/>
              <a:miter lim="800000"/>
              <a:headEnd type="none" w="sm" len="sm"/>
              <a:tailEnd type="none" w="sm" len="sm"/>
            </a:ln>
          </p:spPr>
        </p:cxnSp>
        <p:grpSp>
          <p:nvGrpSpPr>
            <p:cNvPr id="328" name="Google Shape;328;p43"/>
            <p:cNvGrpSpPr/>
            <p:nvPr/>
          </p:nvGrpSpPr>
          <p:grpSpPr>
            <a:xfrm>
              <a:off x="4249406" y="2831447"/>
              <a:ext cx="788614" cy="788899"/>
              <a:chOff x="3420182" y="2357436"/>
              <a:chExt cx="591537" cy="591537"/>
            </a:xfrm>
          </p:grpSpPr>
          <p:sp>
            <p:nvSpPr>
              <p:cNvPr id="329" name="Google Shape;329;p43"/>
              <p:cNvSpPr/>
              <p:nvPr/>
            </p:nvSpPr>
            <p:spPr>
              <a:xfrm rot="8100000">
                <a:off x="3506811" y="2444065"/>
                <a:ext cx="418280" cy="418280"/>
              </a:xfrm>
              <a:prstGeom prst="teardrop">
                <a:avLst>
                  <a:gd name="adj" fmla="val 131619"/>
                </a:avLst>
              </a:prstGeom>
              <a:solidFill>
                <a:srgbClr val="26262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sp>
            <p:nvSpPr>
              <p:cNvPr id="330" name="Google Shape;330;p43"/>
              <p:cNvSpPr/>
              <p:nvPr/>
            </p:nvSpPr>
            <p:spPr>
              <a:xfrm>
                <a:off x="3628143" y="2604458"/>
                <a:ext cx="187500" cy="166390"/>
              </a:xfrm>
              <a:custGeom>
                <a:avLst/>
                <a:gdLst/>
                <a:ahLst/>
                <a:cxnLst/>
                <a:rect l="l" t="t" r="r" b="b"/>
                <a:pathLst>
                  <a:path w="301" h="266" extrusionOk="0">
                    <a:moveTo>
                      <a:pt x="300" y="79"/>
                    </a:moveTo>
                    <a:lnTo>
                      <a:pt x="220" y="1"/>
                    </a:lnTo>
                    <a:lnTo>
                      <a:pt x="220" y="1"/>
                    </a:lnTo>
                    <a:lnTo>
                      <a:pt x="218" y="0"/>
                    </a:lnTo>
                    <a:lnTo>
                      <a:pt x="218" y="0"/>
                    </a:lnTo>
                    <a:lnTo>
                      <a:pt x="216" y="3"/>
                    </a:lnTo>
                    <a:lnTo>
                      <a:pt x="216" y="47"/>
                    </a:lnTo>
                    <a:lnTo>
                      <a:pt x="216" y="47"/>
                    </a:lnTo>
                    <a:lnTo>
                      <a:pt x="200" y="49"/>
                    </a:lnTo>
                    <a:lnTo>
                      <a:pt x="185" y="50"/>
                    </a:lnTo>
                    <a:lnTo>
                      <a:pt x="155" y="56"/>
                    </a:lnTo>
                    <a:lnTo>
                      <a:pt x="127" y="67"/>
                    </a:lnTo>
                    <a:lnTo>
                      <a:pt x="102" y="81"/>
                    </a:lnTo>
                    <a:lnTo>
                      <a:pt x="102" y="81"/>
                    </a:lnTo>
                    <a:lnTo>
                      <a:pt x="87" y="90"/>
                    </a:lnTo>
                    <a:lnTo>
                      <a:pt x="75" y="101"/>
                    </a:lnTo>
                    <a:lnTo>
                      <a:pt x="62" y="114"/>
                    </a:lnTo>
                    <a:lnTo>
                      <a:pt x="49" y="127"/>
                    </a:lnTo>
                    <a:lnTo>
                      <a:pt x="49" y="127"/>
                    </a:lnTo>
                    <a:lnTo>
                      <a:pt x="39" y="141"/>
                    </a:lnTo>
                    <a:lnTo>
                      <a:pt x="29" y="157"/>
                    </a:lnTo>
                    <a:lnTo>
                      <a:pt x="20" y="172"/>
                    </a:lnTo>
                    <a:lnTo>
                      <a:pt x="15" y="190"/>
                    </a:lnTo>
                    <a:lnTo>
                      <a:pt x="10" y="206"/>
                    </a:lnTo>
                    <a:lnTo>
                      <a:pt x="4" y="224"/>
                    </a:lnTo>
                    <a:lnTo>
                      <a:pt x="2" y="244"/>
                    </a:lnTo>
                    <a:lnTo>
                      <a:pt x="0" y="263"/>
                    </a:lnTo>
                    <a:lnTo>
                      <a:pt x="0" y="263"/>
                    </a:lnTo>
                    <a:lnTo>
                      <a:pt x="2" y="266"/>
                    </a:lnTo>
                    <a:lnTo>
                      <a:pt x="4" y="266"/>
                    </a:lnTo>
                    <a:lnTo>
                      <a:pt x="64" y="266"/>
                    </a:lnTo>
                    <a:lnTo>
                      <a:pt x="64" y="266"/>
                    </a:lnTo>
                    <a:lnTo>
                      <a:pt x="66" y="266"/>
                    </a:lnTo>
                    <a:lnTo>
                      <a:pt x="66" y="266"/>
                    </a:lnTo>
                    <a:lnTo>
                      <a:pt x="66" y="263"/>
                    </a:lnTo>
                    <a:lnTo>
                      <a:pt x="66" y="263"/>
                    </a:lnTo>
                    <a:lnTo>
                      <a:pt x="68" y="250"/>
                    </a:lnTo>
                    <a:lnTo>
                      <a:pt x="69" y="237"/>
                    </a:lnTo>
                    <a:lnTo>
                      <a:pt x="71" y="223"/>
                    </a:lnTo>
                    <a:lnTo>
                      <a:pt x="77" y="212"/>
                    </a:lnTo>
                    <a:lnTo>
                      <a:pt x="80" y="199"/>
                    </a:lnTo>
                    <a:lnTo>
                      <a:pt x="87" y="188"/>
                    </a:lnTo>
                    <a:lnTo>
                      <a:pt x="102" y="166"/>
                    </a:lnTo>
                    <a:lnTo>
                      <a:pt x="102" y="166"/>
                    </a:lnTo>
                    <a:lnTo>
                      <a:pt x="113" y="154"/>
                    </a:lnTo>
                    <a:lnTo>
                      <a:pt x="126" y="145"/>
                    </a:lnTo>
                    <a:lnTo>
                      <a:pt x="138" y="134"/>
                    </a:lnTo>
                    <a:lnTo>
                      <a:pt x="153" y="127"/>
                    </a:lnTo>
                    <a:lnTo>
                      <a:pt x="153" y="127"/>
                    </a:lnTo>
                    <a:lnTo>
                      <a:pt x="167" y="121"/>
                    </a:lnTo>
                    <a:lnTo>
                      <a:pt x="184" y="116"/>
                    </a:lnTo>
                    <a:lnTo>
                      <a:pt x="198" y="114"/>
                    </a:lnTo>
                    <a:lnTo>
                      <a:pt x="216" y="112"/>
                    </a:lnTo>
                    <a:lnTo>
                      <a:pt x="216" y="161"/>
                    </a:lnTo>
                    <a:lnTo>
                      <a:pt x="216" y="161"/>
                    </a:lnTo>
                    <a:lnTo>
                      <a:pt x="218" y="165"/>
                    </a:lnTo>
                    <a:lnTo>
                      <a:pt x="218" y="165"/>
                    </a:lnTo>
                    <a:lnTo>
                      <a:pt x="220" y="165"/>
                    </a:lnTo>
                    <a:lnTo>
                      <a:pt x="300" y="85"/>
                    </a:lnTo>
                    <a:lnTo>
                      <a:pt x="300" y="85"/>
                    </a:lnTo>
                    <a:lnTo>
                      <a:pt x="301" y="83"/>
                    </a:lnTo>
                    <a:lnTo>
                      <a:pt x="300" y="79"/>
                    </a:lnTo>
                    <a:lnTo>
                      <a:pt x="300" y="79"/>
                    </a:lnTo>
                    <a:close/>
                  </a:path>
                </a:pathLst>
              </a:custGeom>
              <a:solidFill>
                <a:schemeClr val="lt1"/>
              </a:solidFill>
              <a:ln>
                <a:noFill/>
              </a:ln>
            </p:spPr>
            <p:txBody>
              <a:bodyPr spcFirstLastPara="1" wrap="square" lIns="91425" tIns="45725" rIns="91425" bIns="45725" anchor="t" anchorCtr="0">
                <a:noAutofit/>
              </a:bodyPr>
              <a:lstStyle/>
              <a:p>
                <a:pPr marL="0" marR="0" lvl="0" indent="0" algn="l"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grpSp>
        <p:sp>
          <p:nvSpPr>
            <p:cNvPr id="331" name="Google Shape;331;p43"/>
            <p:cNvSpPr/>
            <p:nvPr/>
          </p:nvSpPr>
          <p:spPr>
            <a:xfrm>
              <a:off x="9064545" y="5088321"/>
              <a:ext cx="277572" cy="277672"/>
            </a:xfrm>
            <a:prstGeom prst="ellipse">
              <a:avLst/>
            </a:prstGeom>
            <a:solidFill>
              <a:srgbClr val="26262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cxnSp>
          <p:nvCxnSpPr>
            <p:cNvPr id="332" name="Google Shape;332;p43"/>
            <p:cNvCxnSpPr/>
            <p:nvPr/>
          </p:nvCxnSpPr>
          <p:spPr>
            <a:xfrm rot="5400000">
              <a:off x="8583993" y="4467527"/>
              <a:ext cx="1238545" cy="2117"/>
            </a:xfrm>
            <a:prstGeom prst="straightConnector1">
              <a:avLst/>
            </a:prstGeom>
            <a:noFill/>
            <a:ln w="9525" cap="flat" cmpd="sng">
              <a:solidFill>
                <a:srgbClr val="262626"/>
              </a:solidFill>
              <a:prstDash val="solid"/>
              <a:miter lim="800000"/>
              <a:headEnd type="none" w="sm" len="sm"/>
              <a:tailEnd type="none" w="sm" len="sm"/>
            </a:ln>
          </p:spPr>
        </p:cxnSp>
        <p:grpSp>
          <p:nvGrpSpPr>
            <p:cNvPr id="333" name="Google Shape;333;p43"/>
            <p:cNvGrpSpPr/>
            <p:nvPr/>
          </p:nvGrpSpPr>
          <p:grpSpPr>
            <a:xfrm>
              <a:off x="8809509" y="2831447"/>
              <a:ext cx="788614" cy="788899"/>
              <a:chOff x="6563454" y="2357436"/>
              <a:chExt cx="591537" cy="591537"/>
            </a:xfrm>
          </p:grpSpPr>
          <p:sp>
            <p:nvSpPr>
              <p:cNvPr id="334" name="Google Shape;334;p43"/>
              <p:cNvSpPr/>
              <p:nvPr/>
            </p:nvSpPr>
            <p:spPr>
              <a:xfrm rot="8100000">
                <a:off x="6650083" y="2444065"/>
                <a:ext cx="418280" cy="418280"/>
              </a:xfrm>
              <a:prstGeom prst="teardrop">
                <a:avLst>
                  <a:gd name="adj" fmla="val 131619"/>
                </a:avLst>
              </a:prstGeom>
              <a:solidFill>
                <a:srgbClr val="26262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grpSp>
            <p:nvGrpSpPr>
              <p:cNvPr id="335" name="Google Shape;335;p43"/>
              <p:cNvGrpSpPr/>
              <p:nvPr/>
            </p:nvGrpSpPr>
            <p:grpSpPr>
              <a:xfrm>
                <a:off x="6760454" y="2563811"/>
                <a:ext cx="188740" cy="250826"/>
                <a:chOff x="8429652" y="3143254"/>
                <a:chExt cx="241300" cy="320675"/>
              </a:xfrm>
            </p:grpSpPr>
            <p:sp>
              <p:nvSpPr>
                <p:cNvPr id="336" name="Google Shape;336;p43"/>
                <p:cNvSpPr/>
                <p:nvPr/>
              </p:nvSpPr>
              <p:spPr>
                <a:xfrm>
                  <a:off x="8429652" y="3143254"/>
                  <a:ext cx="241300" cy="320675"/>
                </a:xfrm>
                <a:custGeom>
                  <a:avLst/>
                  <a:gdLst/>
                  <a:ahLst/>
                  <a:cxnLst/>
                  <a:rect l="l" t="t" r="r" b="b"/>
                  <a:pathLst>
                    <a:path w="303" h="405" extrusionOk="0">
                      <a:moveTo>
                        <a:pt x="150" y="0"/>
                      </a:moveTo>
                      <a:lnTo>
                        <a:pt x="150" y="0"/>
                      </a:lnTo>
                      <a:lnTo>
                        <a:pt x="136" y="2"/>
                      </a:lnTo>
                      <a:lnTo>
                        <a:pt x="121" y="4"/>
                      </a:lnTo>
                      <a:lnTo>
                        <a:pt x="107" y="8"/>
                      </a:lnTo>
                      <a:lnTo>
                        <a:pt x="92" y="13"/>
                      </a:lnTo>
                      <a:lnTo>
                        <a:pt x="80" y="18"/>
                      </a:lnTo>
                      <a:lnTo>
                        <a:pt x="67" y="28"/>
                      </a:lnTo>
                      <a:lnTo>
                        <a:pt x="56" y="35"/>
                      </a:lnTo>
                      <a:lnTo>
                        <a:pt x="45" y="46"/>
                      </a:lnTo>
                      <a:lnTo>
                        <a:pt x="34" y="57"/>
                      </a:lnTo>
                      <a:lnTo>
                        <a:pt x="25" y="67"/>
                      </a:lnTo>
                      <a:lnTo>
                        <a:pt x="18" y="80"/>
                      </a:lnTo>
                      <a:lnTo>
                        <a:pt x="13" y="93"/>
                      </a:lnTo>
                      <a:lnTo>
                        <a:pt x="7" y="107"/>
                      </a:lnTo>
                      <a:lnTo>
                        <a:pt x="4" y="122"/>
                      </a:lnTo>
                      <a:lnTo>
                        <a:pt x="2" y="136"/>
                      </a:lnTo>
                      <a:lnTo>
                        <a:pt x="0" y="153"/>
                      </a:lnTo>
                      <a:lnTo>
                        <a:pt x="0" y="153"/>
                      </a:lnTo>
                      <a:lnTo>
                        <a:pt x="2" y="171"/>
                      </a:lnTo>
                      <a:lnTo>
                        <a:pt x="5" y="187"/>
                      </a:lnTo>
                      <a:lnTo>
                        <a:pt x="9" y="205"/>
                      </a:lnTo>
                      <a:lnTo>
                        <a:pt x="16" y="221"/>
                      </a:lnTo>
                      <a:lnTo>
                        <a:pt x="25" y="236"/>
                      </a:lnTo>
                      <a:lnTo>
                        <a:pt x="36" y="251"/>
                      </a:lnTo>
                      <a:lnTo>
                        <a:pt x="49" y="263"/>
                      </a:lnTo>
                      <a:lnTo>
                        <a:pt x="63" y="274"/>
                      </a:lnTo>
                      <a:lnTo>
                        <a:pt x="65" y="276"/>
                      </a:lnTo>
                      <a:lnTo>
                        <a:pt x="65" y="276"/>
                      </a:lnTo>
                      <a:lnTo>
                        <a:pt x="69" y="278"/>
                      </a:lnTo>
                      <a:lnTo>
                        <a:pt x="71" y="281"/>
                      </a:lnTo>
                      <a:lnTo>
                        <a:pt x="74" y="290"/>
                      </a:lnTo>
                      <a:lnTo>
                        <a:pt x="76" y="301"/>
                      </a:lnTo>
                      <a:lnTo>
                        <a:pt x="76" y="303"/>
                      </a:lnTo>
                      <a:lnTo>
                        <a:pt x="76" y="354"/>
                      </a:lnTo>
                      <a:lnTo>
                        <a:pt x="76" y="354"/>
                      </a:lnTo>
                      <a:lnTo>
                        <a:pt x="76" y="359"/>
                      </a:lnTo>
                      <a:lnTo>
                        <a:pt x="80" y="367"/>
                      </a:lnTo>
                      <a:lnTo>
                        <a:pt x="83" y="372"/>
                      </a:lnTo>
                      <a:lnTo>
                        <a:pt x="89" y="376"/>
                      </a:lnTo>
                      <a:lnTo>
                        <a:pt x="140" y="401"/>
                      </a:lnTo>
                      <a:lnTo>
                        <a:pt x="140" y="401"/>
                      </a:lnTo>
                      <a:lnTo>
                        <a:pt x="145" y="403"/>
                      </a:lnTo>
                      <a:lnTo>
                        <a:pt x="150" y="405"/>
                      </a:lnTo>
                      <a:lnTo>
                        <a:pt x="150" y="405"/>
                      </a:lnTo>
                      <a:lnTo>
                        <a:pt x="158" y="403"/>
                      </a:lnTo>
                      <a:lnTo>
                        <a:pt x="163" y="401"/>
                      </a:lnTo>
                      <a:lnTo>
                        <a:pt x="214" y="376"/>
                      </a:lnTo>
                      <a:lnTo>
                        <a:pt x="214" y="376"/>
                      </a:lnTo>
                      <a:lnTo>
                        <a:pt x="219" y="372"/>
                      </a:lnTo>
                      <a:lnTo>
                        <a:pt x="225" y="367"/>
                      </a:lnTo>
                      <a:lnTo>
                        <a:pt x="227" y="359"/>
                      </a:lnTo>
                      <a:lnTo>
                        <a:pt x="228" y="354"/>
                      </a:lnTo>
                      <a:lnTo>
                        <a:pt x="228" y="303"/>
                      </a:lnTo>
                      <a:lnTo>
                        <a:pt x="228" y="303"/>
                      </a:lnTo>
                      <a:lnTo>
                        <a:pt x="228" y="296"/>
                      </a:lnTo>
                      <a:lnTo>
                        <a:pt x="230" y="289"/>
                      </a:lnTo>
                      <a:lnTo>
                        <a:pt x="236" y="278"/>
                      </a:lnTo>
                      <a:lnTo>
                        <a:pt x="241" y="272"/>
                      </a:lnTo>
                      <a:lnTo>
                        <a:pt x="243" y="270"/>
                      </a:lnTo>
                      <a:lnTo>
                        <a:pt x="248" y="267"/>
                      </a:lnTo>
                      <a:lnTo>
                        <a:pt x="248" y="267"/>
                      </a:lnTo>
                      <a:lnTo>
                        <a:pt x="261" y="256"/>
                      </a:lnTo>
                      <a:lnTo>
                        <a:pt x="272" y="243"/>
                      </a:lnTo>
                      <a:lnTo>
                        <a:pt x="281" y="231"/>
                      </a:lnTo>
                      <a:lnTo>
                        <a:pt x="288" y="216"/>
                      </a:lnTo>
                      <a:lnTo>
                        <a:pt x="294" y="200"/>
                      </a:lnTo>
                      <a:lnTo>
                        <a:pt x="299" y="185"/>
                      </a:lnTo>
                      <a:lnTo>
                        <a:pt x="301" y="169"/>
                      </a:lnTo>
                      <a:lnTo>
                        <a:pt x="303" y="153"/>
                      </a:lnTo>
                      <a:lnTo>
                        <a:pt x="303" y="153"/>
                      </a:lnTo>
                      <a:lnTo>
                        <a:pt x="301" y="136"/>
                      </a:lnTo>
                      <a:lnTo>
                        <a:pt x="299" y="122"/>
                      </a:lnTo>
                      <a:lnTo>
                        <a:pt x="295" y="107"/>
                      </a:lnTo>
                      <a:lnTo>
                        <a:pt x="290" y="93"/>
                      </a:lnTo>
                      <a:lnTo>
                        <a:pt x="285" y="80"/>
                      </a:lnTo>
                      <a:lnTo>
                        <a:pt x="275" y="67"/>
                      </a:lnTo>
                      <a:lnTo>
                        <a:pt x="268" y="57"/>
                      </a:lnTo>
                      <a:lnTo>
                        <a:pt x="257" y="46"/>
                      </a:lnTo>
                      <a:lnTo>
                        <a:pt x="246" y="35"/>
                      </a:lnTo>
                      <a:lnTo>
                        <a:pt x="236" y="28"/>
                      </a:lnTo>
                      <a:lnTo>
                        <a:pt x="223" y="18"/>
                      </a:lnTo>
                      <a:lnTo>
                        <a:pt x="210" y="13"/>
                      </a:lnTo>
                      <a:lnTo>
                        <a:pt x="196" y="8"/>
                      </a:lnTo>
                      <a:lnTo>
                        <a:pt x="181" y="4"/>
                      </a:lnTo>
                      <a:lnTo>
                        <a:pt x="167" y="2"/>
                      </a:lnTo>
                      <a:lnTo>
                        <a:pt x="150" y="0"/>
                      </a:lnTo>
                      <a:lnTo>
                        <a:pt x="150" y="0"/>
                      </a:lnTo>
                      <a:close/>
                      <a:moveTo>
                        <a:pt x="150" y="379"/>
                      </a:moveTo>
                      <a:lnTo>
                        <a:pt x="100" y="354"/>
                      </a:lnTo>
                      <a:lnTo>
                        <a:pt x="203" y="354"/>
                      </a:lnTo>
                      <a:lnTo>
                        <a:pt x="150" y="379"/>
                      </a:lnTo>
                      <a:close/>
                      <a:moveTo>
                        <a:pt x="203" y="303"/>
                      </a:moveTo>
                      <a:lnTo>
                        <a:pt x="203" y="328"/>
                      </a:lnTo>
                      <a:lnTo>
                        <a:pt x="100" y="328"/>
                      </a:lnTo>
                      <a:lnTo>
                        <a:pt x="100" y="303"/>
                      </a:lnTo>
                      <a:lnTo>
                        <a:pt x="100" y="303"/>
                      </a:lnTo>
                      <a:lnTo>
                        <a:pt x="203" y="303"/>
                      </a:lnTo>
                      <a:lnTo>
                        <a:pt x="203" y="303"/>
                      </a:lnTo>
                      <a:close/>
                      <a:moveTo>
                        <a:pt x="232" y="249"/>
                      </a:moveTo>
                      <a:lnTo>
                        <a:pt x="232" y="249"/>
                      </a:lnTo>
                      <a:lnTo>
                        <a:pt x="230" y="249"/>
                      </a:lnTo>
                      <a:lnTo>
                        <a:pt x="223" y="254"/>
                      </a:lnTo>
                      <a:lnTo>
                        <a:pt x="214" y="263"/>
                      </a:lnTo>
                      <a:lnTo>
                        <a:pt x="210" y="270"/>
                      </a:lnTo>
                      <a:lnTo>
                        <a:pt x="207" y="278"/>
                      </a:lnTo>
                      <a:lnTo>
                        <a:pt x="96" y="278"/>
                      </a:lnTo>
                      <a:lnTo>
                        <a:pt x="96" y="278"/>
                      </a:lnTo>
                      <a:lnTo>
                        <a:pt x="94" y="270"/>
                      </a:lnTo>
                      <a:lnTo>
                        <a:pt x="91" y="265"/>
                      </a:lnTo>
                      <a:lnTo>
                        <a:pt x="85" y="260"/>
                      </a:lnTo>
                      <a:lnTo>
                        <a:pt x="78" y="254"/>
                      </a:lnTo>
                      <a:lnTo>
                        <a:pt x="78" y="254"/>
                      </a:lnTo>
                      <a:lnTo>
                        <a:pt x="67" y="245"/>
                      </a:lnTo>
                      <a:lnTo>
                        <a:pt x="56" y="234"/>
                      </a:lnTo>
                      <a:lnTo>
                        <a:pt x="47" y="223"/>
                      </a:lnTo>
                      <a:lnTo>
                        <a:pt x="40" y="211"/>
                      </a:lnTo>
                      <a:lnTo>
                        <a:pt x="34" y="196"/>
                      </a:lnTo>
                      <a:lnTo>
                        <a:pt x="29" y="182"/>
                      </a:lnTo>
                      <a:lnTo>
                        <a:pt x="27" y="167"/>
                      </a:lnTo>
                      <a:lnTo>
                        <a:pt x="25" y="153"/>
                      </a:lnTo>
                      <a:lnTo>
                        <a:pt x="25" y="153"/>
                      </a:lnTo>
                      <a:lnTo>
                        <a:pt x="25" y="140"/>
                      </a:lnTo>
                      <a:lnTo>
                        <a:pt x="27" y="127"/>
                      </a:lnTo>
                      <a:lnTo>
                        <a:pt x="31" y="115"/>
                      </a:lnTo>
                      <a:lnTo>
                        <a:pt x="36" y="104"/>
                      </a:lnTo>
                      <a:lnTo>
                        <a:pt x="40" y="93"/>
                      </a:lnTo>
                      <a:lnTo>
                        <a:pt x="47" y="82"/>
                      </a:lnTo>
                      <a:lnTo>
                        <a:pt x="54" y="71"/>
                      </a:lnTo>
                      <a:lnTo>
                        <a:pt x="62" y="64"/>
                      </a:lnTo>
                      <a:lnTo>
                        <a:pt x="71" y="55"/>
                      </a:lnTo>
                      <a:lnTo>
                        <a:pt x="82" y="47"/>
                      </a:lnTo>
                      <a:lnTo>
                        <a:pt x="91" y="42"/>
                      </a:lnTo>
                      <a:lnTo>
                        <a:pt x="101" y="37"/>
                      </a:lnTo>
                      <a:lnTo>
                        <a:pt x="114" y="31"/>
                      </a:lnTo>
                      <a:lnTo>
                        <a:pt x="125" y="29"/>
                      </a:lnTo>
                      <a:lnTo>
                        <a:pt x="138" y="28"/>
                      </a:lnTo>
                      <a:lnTo>
                        <a:pt x="150" y="26"/>
                      </a:lnTo>
                      <a:lnTo>
                        <a:pt x="150" y="26"/>
                      </a:lnTo>
                      <a:lnTo>
                        <a:pt x="165" y="28"/>
                      </a:lnTo>
                      <a:lnTo>
                        <a:pt x="176" y="29"/>
                      </a:lnTo>
                      <a:lnTo>
                        <a:pt x="188" y="31"/>
                      </a:lnTo>
                      <a:lnTo>
                        <a:pt x="199" y="37"/>
                      </a:lnTo>
                      <a:lnTo>
                        <a:pt x="212" y="42"/>
                      </a:lnTo>
                      <a:lnTo>
                        <a:pt x="221" y="47"/>
                      </a:lnTo>
                      <a:lnTo>
                        <a:pt x="232" y="55"/>
                      </a:lnTo>
                      <a:lnTo>
                        <a:pt x="239" y="64"/>
                      </a:lnTo>
                      <a:lnTo>
                        <a:pt x="248" y="71"/>
                      </a:lnTo>
                      <a:lnTo>
                        <a:pt x="256" y="82"/>
                      </a:lnTo>
                      <a:lnTo>
                        <a:pt x="261" y="93"/>
                      </a:lnTo>
                      <a:lnTo>
                        <a:pt x="266" y="104"/>
                      </a:lnTo>
                      <a:lnTo>
                        <a:pt x="272" y="115"/>
                      </a:lnTo>
                      <a:lnTo>
                        <a:pt x="274" y="127"/>
                      </a:lnTo>
                      <a:lnTo>
                        <a:pt x="275" y="140"/>
                      </a:lnTo>
                      <a:lnTo>
                        <a:pt x="277" y="153"/>
                      </a:lnTo>
                      <a:lnTo>
                        <a:pt x="277" y="153"/>
                      </a:lnTo>
                      <a:lnTo>
                        <a:pt x="275" y="165"/>
                      </a:lnTo>
                      <a:lnTo>
                        <a:pt x="274" y="180"/>
                      </a:lnTo>
                      <a:lnTo>
                        <a:pt x="270" y="192"/>
                      </a:lnTo>
                      <a:lnTo>
                        <a:pt x="265" y="205"/>
                      </a:lnTo>
                      <a:lnTo>
                        <a:pt x="259" y="218"/>
                      </a:lnTo>
                      <a:lnTo>
                        <a:pt x="250" y="229"/>
                      </a:lnTo>
                      <a:lnTo>
                        <a:pt x="243" y="240"/>
                      </a:lnTo>
                      <a:lnTo>
                        <a:pt x="232" y="249"/>
                      </a:lnTo>
                      <a:lnTo>
                        <a:pt x="232" y="249"/>
                      </a:lnTo>
                      <a:close/>
                    </a:path>
                  </a:pathLst>
                </a:custGeom>
                <a:solidFill>
                  <a:schemeClr val="lt1"/>
                </a:solidFill>
                <a:ln>
                  <a:noFill/>
                </a:ln>
              </p:spPr>
              <p:txBody>
                <a:bodyPr spcFirstLastPara="1" wrap="square" lIns="91425" tIns="45725" rIns="91425" bIns="45725" anchor="t" anchorCtr="0">
                  <a:noAutofit/>
                </a:bodyPr>
                <a:lstStyle/>
                <a:p>
                  <a:pPr marL="0" marR="0" lvl="0" indent="0" algn="l"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sp>
              <p:nvSpPr>
                <p:cNvPr id="337" name="Google Shape;337;p43"/>
                <p:cNvSpPr/>
                <p:nvPr/>
              </p:nvSpPr>
              <p:spPr>
                <a:xfrm>
                  <a:off x="8550302" y="3184529"/>
                  <a:ext cx="79375" cy="79375"/>
                </a:xfrm>
                <a:custGeom>
                  <a:avLst/>
                  <a:gdLst/>
                  <a:ahLst/>
                  <a:cxnLst/>
                  <a:rect l="l" t="t" r="r" b="b"/>
                  <a:pathLst>
                    <a:path w="102" h="102" extrusionOk="0">
                      <a:moveTo>
                        <a:pt x="13" y="0"/>
                      </a:moveTo>
                      <a:lnTo>
                        <a:pt x="13" y="0"/>
                      </a:lnTo>
                      <a:lnTo>
                        <a:pt x="9" y="2"/>
                      </a:lnTo>
                      <a:lnTo>
                        <a:pt x="4" y="4"/>
                      </a:lnTo>
                      <a:lnTo>
                        <a:pt x="2" y="7"/>
                      </a:lnTo>
                      <a:lnTo>
                        <a:pt x="0" y="13"/>
                      </a:lnTo>
                      <a:lnTo>
                        <a:pt x="0" y="13"/>
                      </a:lnTo>
                      <a:lnTo>
                        <a:pt x="2" y="18"/>
                      </a:lnTo>
                      <a:lnTo>
                        <a:pt x="4" y="22"/>
                      </a:lnTo>
                      <a:lnTo>
                        <a:pt x="9" y="24"/>
                      </a:lnTo>
                      <a:lnTo>
                        <a:pt x="13" y="25"/>
                      </a:lnTo>
                      <a:lnTo>
                        <a:pt x="13" y="25"/>
                      </a:lnTo>
                      <a:lnTo>
                        <a:pt x="24" y="27"/>
                      </a:lnTo>
                      <a:lnTo>
                        <a:pt x="35" y="31"/>
                      </a:lnTo>
                      <a:lnTo>
                        <a:pt x="46" y="36"/>
                      </a:lnTo>
                      <a:lnTo>
                        <a:pt x="57" y="44"/>
                      </a:lnTo>
                      <a:lnTo>
                        <a:pt x="64" y="53"/>
                      </a:lnTo>
                      <a:lnTo>
                        <a:pt x="71" y="64"/>
                      </a:lnTo>
                      <a:lnTo>
                        <a:pt x="75" y="76"/>
                      </a:lnTo>
                      <a:lnTo>
                        <a:pt x="77" y="89"/>
                      </a:lnTo>
                      <a:lnTo>
                        <a:pt x="77" y="89"/>
                      </a:lnTo>
                      <a:lnTo>
                        <a:pt x="78" y="94"/>
                      </a:lnTo>
                      <a:lnTo>
                        <a:pt x="80" y="98"/>
                      </a:lnTo>
                      <a:lnTo>
                        <a:pt x="84" y="102"/>
                      </a:lnTo>
                      <a:lnTo>
                        <a:pt x="89" y="102"/>
                      </a:lnTo>
                      <a:lnTo>
                        <a:pt x="89" y="102"/>
                      </a:lnTo>
                      <a:lnTo>
                        <a:pt x="95" y="102"/>
                      </a:lnTo>
                      <a:lnTo>
                        <a:pt x="98" y="98"/>
                      </a:lnTo>
                      <a:lnTo>
                        <a:pt x="100" y="94"/>
                      </a:lnTo>
                      <a:lnTo>
                        <a:pt x="102" y="89"/>
                      </a:lnTo>
                      <a:lnTo>
                        <a:pt x="102" y="89"/>
                      </a:lnTo>
                      <a:lnTo>
                        <a:pt x="100" y="69"/>
                      </a:lnTo>
                      <a:lnTo>
                        <a:pt x="95" y="51"/>
                      </a:lnTo>
                      <a:lnTo>
                        <a:pt x="86" y="36"/>
                      </a:lnTo>
                      <a:lnTo>
                        <a:pt x="75" y="24"/>
                      </a:lnTo>
                      <a:lnTo>
                        <a:pt x="60" y="13"/>
                      </a:lnTo>
                      <a:lnTo>
                        <a:pt x="46" y="6"/>
                      </a:lnTo>
                      <a:lnTo>
                        <a:pt x="29" y="2"/>
                      </a:lnTo>
                      <a:lnTo>
                        <a:pt x="13" y="0"/>
                      </a:lnTo>
                      <a:lnTo>
                        <a:pt x="13" y="0"/>
                      </a:lnTo>
                      <a:close/>
                    </a:path>
                  </a:pathLst>
                </a:custGeom>
                <a:solidFill>
                  <a:schemeClr val="lt1"/>
                </a:solidFill>
                <a:ln>
                  <a:noFill/>
                </a:ln>
              </p:spPr>
              <p:txBody>
                <a:bodyPr spcFirstLastPara="1" wrap="square" lIns="91425" tIns="45725" rIns="91425" bIns="45725" anchor="t" anchorCtr="0">
                  <a:noAutofit/>
                </a:bodyPr>
                <a:lstStyle/>
                <a:p>
                  <a:pPr marL="0" marR="0" lvl="0" indent="0" algn="l" rtl="0">
                    <a:spcBef>
                      <a:spcPts val="0"/>
                    </a:spcBef>
                    <a:spcAft>
                      <a:spcPts val="0"/>
                    </a:spcAft>
                    <a:buNone/>
                  </a:pPr>
                  <a:endParaRPr sz="2400">
                    <a:solidFill>
                      <a:srgbClr val="262626"/>
                    </a:solidFill>
                    <a:latin typeface="Microsoft Yahei"/>
                    <a:ea typeface="Microsoft Yahei"/>
                    <a:cs typeface="Microsoft Yahei"/>
                    <a:sym typeface="Microsoft Yahei"/>
                  </a:endParaRPr>
                </a:p>
              </p:txBody>
            </p:sp>
          </p:grpSp>
        </p:grpSp>
      </p:grpSp>
      <p:sp>
        <p:nvSpPr>
          <p:cNvPr id="338" name="Google Shape;338;p43"/>
          <p:cNvSpPr txBox="1"/>
          <p:nvPr/>
        </p:nvSpPr>
        <p:spPr>
          <a:xfrm>
            <a:off x="1927400" y="2502125"/>
            <a:ext cx="1428000" cy="92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434343"/>
                </a:solidFill>
              </a:rPr>
              <a:t>Best Model:</a:t>
            </a:r>
            <a:endParaRPr sz="1800">
              <a:solidFill>
                <a:srgbClr val="434343"/>
              </a:solidFill>
            </a:endParaRPr>
          </a:p>
          <a:p>
            <a:pPr marL="0" lvl="0" indent="0" algn="l" rtl="0">
              <a:spcBef>
                <a:spcPts val="0"/>
              </a:spcBef>
              <a:spcAft>
                <a:spcPts val="0"/>
              </a:spcAft>
              <a:buNone/>
            </a:pPr>
            <a:r>
              <a:rPr lang="en" sz="1800">
                <a:solidFill>
                  <a:srgbClr val="434343"/>
                </a:solidFill>
              </a:rPr>
              <a:t>AdaBoost</a:t>
            </a:r>
            <a:endParaRPr sz="1800">
              <a:solidFill>
                <a:srgbClr val="434343"/>
              </a:solidFill>
            </a:endParaRPr>
          </a:p>
        </p:txBody>
      </p:sp>
      <p:sp>
        <p:nvSpPr>
          <p:cNvPr id="339" name="Google Shape;339;p43"/>
          <p:cNvSpPr txBox="1"/>
          <p:nvPr/>
        </p:nvSpPr>
        <p:spPr>
          <a:xfrm>
            <a:off x="3715400" y="2740100"/>
            <a:ext cx="1358400" cy="928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800">
                <a:solidFill>
                  <a:srgbClr val="434343"/>
                </a:solidFill>
              </a:rPr>
              <a:t>CV Score:</a:t>
            </a:r>
            <a:endParaRPr sz="1800">
              <a:solidFill>
                <a:srgbClr val="434343"/>
              </a:solidFill>
            </a:endParaRPr>
          </a:p>
          <a:p>
            <a:pPr marL="0" marR="0" lvl="0" indent="0" algn="l" rtl="0">
              <a:lnSpc>
                <a:spcPct val="100000"/>
              </a:lnSpc>
              <a:spcBef>
                <a:spcPts val="0"/>
              </a:spcBef>
              <a:spcAft>
                <a:spcPts val="0"/>
              </a:spcAft>
              <a:buNone/>
            </a:pPr>
            <a:r>
              <a:rPr lang="en" sz="1800">
                <a:solidFill>
                  <a:srgbClr val="434343"/>
                </a:solidFill>
              </a:rPr>
              <a:t>0.735632</a:t>
            </a:r>
            <a:endParaRPr sz="1800"/>
          </a:p>
        </p:txBody>
      </p:sp>
      <p:sp>
        <p:nvSpPr>
          <p:cNvPr id="340" name="Google Shape;340;p43"/>
          <p:cNvSpPr txBox="1"/>
          <p:nvPr/>
        </p:nvSpPr>
        <p:spPr>
          <a:xfrm>
            <a:off x="5491850" y="1486150"/>
            <a:ext cx="1358400" cy="708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800">
                <a:solidFill>
                  <a:srgbClr val="434343"/>
                </a:solidFill>
              </a:rPr>
              <a:t>Precision:</a:t>
            </a:r>
            <a:endParaRPr sz="1800">
              <a:solidFill>
                <a:srgbClr val="434343"/>
              </a:solidFill>
            </a:endParaRPr>
          </a:p>
          <a:p>
            <a:pPr marL="0" marR="0" lvl="0" indent="0" algn="l" rtl="0">
              <a:lnSpc>
                <a:spcPct val="100000"/>
              </a:lnSpc>
              <a:spcBef>
                <a:spcPts val="0"/>
              </a:spcBef>
              <a:spcAft>
                <a:spcPts val="0"/>
              </a:spcAft>
              <a:buNone/>
            </a:pPr>
            <a:r>
              <a:rPr lang="en" sz="1800">
                <a:solidFill>
                  <a:srgbClr val="434343"/>
                </a:solidFill>
              </a:rPr>
              <a:t>0.728313</a:t>
            </a:r>
            <a:endParaRPr sz="900">
              <a:highlight>
                <a:srgbClr val="FFFFFF"/>
              </a:highlight>
              <a:latin typeface="Helvetica Neue"/>
              <a:ea typeface="Helvetica Neue"/>
              <a:cs typeface="Helvetica Neue"/>
              <a:sym typeface="Helvetica Neue"/>
            </a:endParaRPr>
          </a:p>
          <a:p>
            <a:pPr marL="0" lvl="0" indent="0" algn="l" rtl="0">
              <a:lnSpc>
                <a:spcPct val="115000"/>
              </a:lnSpc>
              <a:spcBef>
                <a:spcPts val="900"/>
              </a:spcBef>
              <a:spcAft>
                <a:spcPts val="0"/>
              </a:spcAft>
              <a:buNone/>
            </a:pPr>
            <a:endParaRPr sz="90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a:p>
        </p:txBody>
      </p:sp>
      <p:sp>
        <p:nvSpPr>
          <p:cNvPr id="341" name="Google Shape;341;p43"/>
          <p:cNvSpPr txBox="1"/>
          <p:nvPr/>
        </p:nvSpPr>
        <p:spPr>
          <a:xfrm>
            <a:off x="5491850" y="2699375"/>
            <a:ext cx="1428000" cy="1219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800">
                <a:solidFill>
                  <a:srgbClr val="434343"/>
                </a:solidFill>
              </a:rPr>
              <a:t>RMSE:</a:t>
            </a:r>
            <a:endParaRPr sz="1800">
              <a:solidFill>
                <a:srgbClr val="434343"/>
              </a:solidFill>
            </a:endParaRPr>
          </a:p>
          <a:p>
            <a:pPr marL="0" marR="0" lvl="0" indent="0" algn="l" rtl="0">
              <a:lnSpc>
                <a:spcPct val="100000"/>
              </a:lnSpc>
              <a:spcBef>
                <a:spcPts val="0"/>
              </a:spcBef>
              <a:spcAft>
                <a:spcPts val="0"/>
              </a:spcAft>
              <a:buNone/>
            </a:pPr>
            <a:r>
              <a:rPr lang="en" sz="1800">
                <a:solidFill>
                  <a:srgbClr val="434343"/>
                </a:solidFill>
              </a:rPr>
              <a:t>0.520855</a:t>
            </a:r>
            <a:endParaRPr sz="900">
              <a:highlight>
                <a:srgbClr val="FFFFFF"/>
              </a:highlight>
              <a:latin typeface="Helvetica Neue"/>
              <a:ea typeface="Helvetica Neue"/>
              <a:cs typeface="Helvetica Neue"/>
              <a:sym typeface="Helvetica Neue"/>
            </a:endParaRPr>
          </a:p>
          <a:p>
            <a:pPr marL="0" lvl="0" indent="0" algn="l" rtl="0">
              <a:spcBef>
                <a:spcPts val="0"/>
              </a:spcBef>
              <a:spcAft>
                <a:spcPts val="0"/>
              </a:spcAft>
              <a:buNone/>
            </a:pPr>
            <a:endParaRPr/>
          </a:p>
        </p:txBody>
      </p:sp>
      <p:sp>
        <p:nvSpPr>
          <p:cNvPr id="342" name="Google Shape;342;p43"/>
          <p:cNvSpPr txBox="1"/>
          <p:nvPr/>
        </p:nvSpPr>
        <p:spPr>
          <a:xfrm>
            <a:off x="3622525" y="1253950"/>
            <a:ext cx="1230600" cy="708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800">
                <a:solidFill>
                  <a:srgbClr val="434343"/>
                </a:solidFill>
              </a:rPr>
              <a:t>Recall:</a:t>
            </a:r>
            <a:endParaRPr sz="1800">
              <a:solidFill>
                <a:srgbClr val="434343"/>
              </a:solidFill>
            </a:endParaRPr>
          </a:p>
          <a:p>
            <a:pPr marL="0" marR="0" lvl="0" indent="0" algn="l" rtl="0">
              <a:lnSpc>
                <a:spcPct val="100000"/>
              </a:lnSpc>
              <a:spcBef>
                <a:spcPts val="0"/>
              </a:spcBef>
              <a:spcAft>
                <a:spcPts val="0"/>
              </a:spcAft>
              <a:buNone/>
            </a:pPr>
            <a:r>
              <a:rPr lang="en" sz="1800">
                <a:solidFill>
                  <a:srgbClr val="434343"/>
                </a:solidFill>
              </a:rPr>
              <a:t>0.728876</a:t>
            </a:r>
            <a:endParaRPr/>
          </a:p>
        </p:txBody>
      </p:sp>
      <p:sp>
        <p:nvSpPr>
          <p:cNvPr id="343" name="Google Shape;343;p43"/>
          <p:cNvSpPr txBox="1"/>
          <p:nvPr/>
        </p:nvSpPr>
        <p:spPr>
          <a:xfrm>
            <a:off x="7279850" y="2699375"/>
            <a:ext cx="1358400" cy="70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434343"/>
                </a:solidFill>
              </a:rPr>
              <a:t>Accuracy:</a:t>
            </a:r>
            <a:endParaRPr sz="1800">
              <a:solidFill>
                <a:srgbClr val="434343"/>
              </a:solidFill>
            </a:endParaRPr>
          </a:p>
          <a:p>
            <a:pPr marL="0" lvl="0" indent="0" algn="l" rtl="0">
              <a:spcBef>
                <a:spcPts val="0"/>
              </a:spcBef>
              <a:spcAft>
                <a:spcPts val="0"/>
              </a:spcAft>
              <a:buNone/>
            </a:pPr>
            <a:r>
              <a:rPr lang="en" sz="1800">
                <a:solidFill>
                  <a:srgbClr val="434343"/>
                </a:solidFill>
              </a:rPr>
              <a:t>0.728710</a:t>
            </a:r>
            <a:endParaRPr/>
          </a:p>
        </p:txBody>
      </p:sp>
      <p:sp>
        <p:nvSpPr>
          <p:cNvPr id="344" name="Google Shape;344;p43"/>
          <p:cNvSpPr txBox="1"/>
          <p:nvPr/>
        </p:nvSpPr>
        <p:spPr>
          <a:xfrm>
            <a:off x="8220200" y="3668900"/>
            <a:ext cx="592200" cy="36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rPr>
              <a:t>End</a:t>
            </a:r>
            <a:endParaRPr sz="1800">
              <a:solidFill>
                <a:schemeClr val="lt1"/>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pic>
        <p:nvPicPr>
          <p:cNvPr id="350" name="Google Shape;350;p44"/>
          <p:cNvPicPr preferRelativeResize="0"/>
          <p:nvPr/>
        </p:nvPicPr>
        <p:blipFill rotWithShape="1">
          <a:blip r:embed="rId3">
            <a:alphaModFix/>
          </a:blip>
          <a:srcRect l="68594" t="65577" b="15736"/>
          <a:stretch/>
        </p:blipFill>
        <p:spPr>
          <a:xfrm>
            <a:off x="0" y="0"/>
            <a:ext cx="4717244" cy="2807494"/>
          </a:xfrm>
          <a:prstGeom prst="rect">
            <a:avLst/>
          </a:prstGeom>
          <a:noFill/>
          <a:ln>
            <a:noFill/>
          </a:ln>
        </p:spPr>
      </p:pic>
      <p:pic>
        <p:nvPicPr>
          <p:cNvPr id="351" name="Google Shape;351;p44"/>
          <p:cNvPicPr preferRelativeResize="0"/>
          <p:nvPr/>
        </p:nvPicPr>
        <p:blipFill rotWithShape="1">
          <a:blip r:embed="rId4">
            <a:alphaModFix/>
          </a:blip>
          <a:srcRect/>
          <a:stretch/>
        </p:blipFill>
        <p:spPr>
          <a:xfrm>
            <a:off x="2538226" y="408223"/>
            <a:ext cx="4051558" cy="4055269"/>
          </a:xfrm>
          <a:prstGeom prst="rect">
            <a:avLst/>
          </a:prstGeom>
          <a:noFill/>
          <a:ln>
            <a:noFill/>
          </a:ln>
        </p:spPr>
      </p:pic>
      <p:pic>
        <p:nvPicPr>
          <p:cNvPr id="352" name="Google Shape;352;p44"/>
          <p:cNvPicPr preferRelativeResize="0"/>
          <p:nvPr/>
        </p:nvPicPr>
        <p:blipFill rotWithShape="1">
          <a:blip r:embed="rId5">
            <a:alphaModFix/>
          </a:blip>
          <a:srcRect b="67550"/>
          <a:stretch/>
        </p:blipFill>
        <p:spPr>
          <a:xfrm rot="-2551530">
            <a:off x="5793317" y="1897941"/>
            <a:ext cx="7510258" cy="2439328"/>
          </a:xfrm>
          <a:custGeom>
            <a:avLst/>
            <a:gdLst/>
            <a:ahLst/>
            <a:cxnLst/>
            <a:rect l="l" t="t" r="r" b="b"/>
            <a:pathLst>
              <a:path w="10013678" h="3252438" extrusionOk="0">
                <a:moveTo>
                  <a:pt x="5766606" y="0"/>
                </a:moveTo>
                <a:lnTo>
                  <a:pt x="2783632" y="3252438"/>
                </a:lnTo>
                <a:lnTo>
                  <a:pt x="0" y="699430"/>
                </a:lnTo>
                <a:lnTo>
                  <a:pt x="0" y="0"/>
                </a:lnTo>
                <a:close/>
                <a:moveTo>
                  <a:pt x="10013678" y="0"/>
                </a:moveTo>
                <a:lnTo>
                  <a:pt x="10013678" y="229291"/>
                </a:lnTo>
                <a:lnTo>
                  <a:pt x="9763673" y="0"/>
                </a:lnTo>
                <a:close/>
              </a:path>
            </a:pathLst>
          </a:custGeom>
          <a:noFill/>
          <a:ln>
            <a:noFill/>
          </a:ln>
        </p:spPr>
      </p:pic>
      <p:sp>
        <p:nvSpPr>
          <p:cNvPr id="353" name="Google Shape;353;p44"/>
          <p:cNvSpPr txBox="1"/>
          <p:nvPr/>
        </p:nvSpPr>
        <p:spPr>
          <a:xfrm>
            <a:off x="2444012" y="1994940"/>
            <a:ext cx="4109356" cy="623248"/>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3600" b="1">
                <a:solidFill>
                  <a:srgbClr val="3F3F3F"/>
                </a:solidFill>
              </a:rPr>
              <a:t>Thank You!</a:t>
            </a:r>
            <a:endParaRPr sz="3600" b="1">
              <a:solidFill>
                <a:srgbClr val="3F3F3F"/>
              </a:solidFill>
            </a:endParaRPr>
          </a:p>
        </p:txBody>
      </p:sp>
      <p:sp>
        <p:nvSpPr>
          <p:cNvPr id="354" name="Google Shape;354;p44"/>
          <p:cNvSpPr/>
          <p:nvPr/>
        </p:nvSpPr>
        <p:spPr>
          <a:xfrm>
            <a:off x="3366925" y="2953050"/>
            <a:ext cx="2263500" cy="467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2400" b="1">
                <a:solidFill>
                  <a:srgbClr val="3F3F3F"/>
                </a:solidFill>
              </a:rPr>
              <a:t>Team 11</a:t>
            </a:r>
            <a:endParaRPr sz="1100">
              <a:solidFill>
                <a:srgbClr val="3F3F3F"/>
              </a:solidFill>
              <a:latin typeface="Arial"/>
              <a:ea typeface="Arial"/>
              <a:cs typeface="Arial"/>
              <a:sym typeface="Arial"/>
            </a:endParaRPr>
          </a:p>
        </p:txBody>
      </p:sp>
      <p:sp>
        <p:nvSpPr>
          <p:cNvPr id="355" name="Google Shape;355;p44"/>
          <p:cNvSpPr/>
          <p:nvPr/>
        </p:nvSpPr>
        <p:spPr>
          <a:xfrm>
            <a:off x="2689271" y="580512"/>
            <a:ext cx="3710690" cy="3710690"/>
          </a:xfrm>
          <a:custGeom>
            <a:avLst/>
            <a:gdLst/>
            <a:ahLst/>
            <a:cxnLst/>
            <a:rect l="l" t="t" r="r" b="b"/>
            <a:pathLst>
              <a:path w="4593296" h="4593296" extrusionOk="0">
                <a:moveTo>
                  <a:pt x="2296648" y="308397"/>
                </a:moveTo>
                <a:cubicBezTo>
                  <a:pt x="1198567" y="308397"/>
                  <a:pt x="308397" y="1198567"/>
                  <a:pt x="308397" y="2296648"/>
                </a:cubicBezTo>
                <a:cubicBezTo>
                  <a:pt x="308397" y="3394729"/>
                  <a:pt x="1198567" y="4284899"/>
                  <a:pt x="2296648" y="4284899"/>
                </a:cubicBezTo>
                <a:cubicBezTo>
                  <a:pt x="3394729" y="4284899"/>
                  <a:pt x="4284899" y="3394729"/>
                  <a:pt x="4284899" y="2296648"/>
                </a:cubicBezTo>
                <a:cubicBezTo>
                  <a:pt x="4284899" y="1198567"/>
                  <a:pt x="3394729" y="308397"/>
                  <a:pt x="2296648" y="308397"/>
                </a:cubicBezTo>
                <a:close/>
                <a:moveTo>
                  <a:pt x="2296648" y="0"/>
                </a:moveTo>
                <a:cubicBezTo>
                  <a:pt x="3565052" y="0"/>
                  <a:pt x="4593296" y="1028244"/>
                  <a:pt x="4593296" y="2296648"/>
                </a:cubicBezTo>
                <a:cubicBezTo>
                  <a:pt x="4593296" y="3565052"/>
                  <a:pt x="3565052" y="4593296"/>
                  <a:pt x="2296648" y="4593296"/>
                </a:cubicBezTo>
                <a:cubicBezTo>
                  <a:pt x="1028244" y="4593296"/>
                  <a:pt x="0" y="3565052"/>
                  <a:pt x="0" y="2296648"/>
                </a:cubicBezTo>
                <a:cubicBezTo>
                  <a:pt x="0" y="1028244"/>
                  <a:pt x="1028244" y="0"/>
                  <a:pt x="2296648" y="0"/>
                </a:cubicBezTo>
                <a:close/>
              </a:path>
            </a:pathLst>
          </a:custGeom>
          <a:blipFill rotWithShape="1">
            <a:blip r:embed="rId6">
              <a:alphaModFix/>
            </a:blip>
            <a:stretch>
              <a:fillRect l="-16616" r="-16615"/>
            </a:stretch>
          </a:blipFill>
          <a:ln>
            <a:noFill/>
          </a:ln>
          <a:effectLst>
            <a:outerShdw blurRad="50800" dist="101600" dir="8100000" algn="tr"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6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50"/>
                                        </p:tgtEl>
                                        <p:attrNameLst>
                                          <p:attrName>style.visibility</p:attrName>
                                        </p:attrNameLst>
                                      </p:cBhvr>
                                      <p:to>
                                        <p:strVal val="visible"/>
                                      </p:to>
                                    </p:set>
                                    <p:anim calcmode="lin" valueType="num">
                                      <p:cBhvr additive="base">
                                        <p:cTn id="7" dur="1500"/>
                                        <p:tgtEl>
                                          <p:spTgt spid="350"/>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352"/>
                                        </p:tgtEl>
                                        <p:attrNameLst>
                                          <p:attrName>style.visibility</p:attrName>
                                        </p:attrNameLst>
                                      </p:cBhvr>
                                      <p:to>
                                        <p:strVal val="visible"/>
                                      </p:to>
                                    </p:set>
                                    <p:anim calcmode="lin" valueType="num">
                                      <p:cBhvr additive="base">
                                        <p:cTn id="10" dur="1500"/>
                                        <p:tgtEl>
                                          <p:spTgt spid="352"/>
                                        </p:tgtEl>
                                        <p:attrNameLst>
                                          <p:attrName>ppt_x</p:attrName>
                                        </p:attrNameLst>
                                      </p:cBhvr>
                                      <p:tavLst>
                                        <p:tav tm="0">
                                          <p:val>
                                            <p:strVal val="#ppt_x-1"/>
                                          </p:val>
                                        </p:tav>
                                        <p:tav tm="100000">
                                          <p:val>
                                            <p:strVal val="#ppt_x"/>
                                          </p:val>
                                        </p:tav>
                                      </p:tavLst>
                                    </p:anim>
                                  </p:childTnLst>
                                </p:cTn>
                              </p:par>
                              <p:par>
                                <p:cTn id="11" presetID="2" presetClass="entr" presetSubtype="1" fill="hold" nodeType="withEffect">
                                  <p:stCondLst>
                                    <p:cond delay="0"/>
                                  </p:stCondLst>
                                  <p:childTnLst>
                                    <p:set>
                                      <p:cBhvr>
                                        <p:cTn id="12" dur="1" fill="hold">
                                          <p:stCondLst>
                                            <p:cond delay="0"/>
                                          </p:stCondLst>
                                        </p:cTn>
                                        <p:tgtEl>
                                          <p:spTgt spid="351"/>
                                        </p:tgtEl>
                                        <p:attrNameLst>
                                          <p:attrName>style.visibility</p:attrName>
                                        </p:attrNameLst>
                                      </p:cBhvr>
                                      <p:to>
                                        <p:strVal val="visible"/>
                                      </p:to>
                                    </p:set>
                                    <p:anim calcmode="lin" valueType="num">
                                      <p:cBhvr additive="base">
                                        <p:cTn id="13" dur="1500"/>
                                        <p:tgtEl>
                                          <p:spTgt spid="351"/>
                                        </p:tgtEl>
                                        <p:attrNameLst>
                                          <p:attrName>ppt_y</p:attrName>
                                        </p:attrNameLst>
                                      </p:cBhvr>
                                      <p:tavLst>
                                        <p:tav tm="0">
                                          <p:val>
                                            <p:strVal val="#ppt_y-1"/>
                                          </p:val>
                                        </p:tav>
                                        <p:tav tm="100000">
                                          <p:val>
                                            <p:strVal val="#ppt_y"/>
                                          </p:val>
                                        </p:tav>
                                      </p:tavLst>
                                    </p:anim>
                                  </p:childTnLst>
                                </p:cTn>
                              </p:par>
                              <p:par>
                                <p:cTn id="14" presetID="10" presetClass="entr" presetSubtype="0" fill="hold" nodeType="withEffect">
                                  <p:stCondLst>
                                    <p:cond delay="0"/>
                                  </p:stCondLst>
                                  <p:childTnLst>
                                    <p:set>
                                      <p:cBhvr>
                                        <p:cTn id="15" dur="1" fill="hold">
                                          <p:stCondLst>
                                            <p:cond delay="0"/>
                                          </p:stCondLst>
                                        </p:cTn>
                                        <p:tgtEl>
                                          <p:spTgt spid="355"/>
                                        </p:tgtEl>
                                        <p:attrNameLst>
                                          <p:attrName>style.visibility</p:attrName>
                                        </p:attrNameLst>
                                      </p:cBhvr>
                                      <p:to>
                                        <p:strVal val="visible"/>
                                      </p:to>
                                    </p:set>
                                    <p:animEffect transition="in" filter="fade">
                                      <p:cBhvr>
                                        <p:cTn id="16" dur="1000"/>
                                        <p:tgtEl>
                                          <p:spTgt spid="355"/>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353"/>
                                        </p:tgtEl>
                                        <p:attrNameLst>
                                          <p:attrName>style.visibility</p:attrName>
                                        </p:attrNameLst>
                                      </p:cBhvr>
                                      <p:to>
                                        <p:strVal val="visible"/>
                                      </p:to>
                                    </p:set>
                                    <p:animEffect transition="in" filter="fade">
                                      <p:cBhvr>
                                        <p:cTn id="20" dur="1000"/>
                                        <p:tgtEl>
                                          <p:spTgt spid="353"/>
                                        </p:tgtEl>
                                      </p:cBhvr>
                                    </p:animEffect>
                                  </p:childTnLst>
                                </p:cTn>
                              </p:par>
                              <p:par>
                                <p:cTn id="21" presetID="10" presetClass="entr" presetSubtype="0" fill="hold" nodeType="withEffect">
                                  <p:stCondLst>
                                    <p:cond delay="0"/>
                                  </p:stCondLst>
                                  <p:childTnLst>
                                    <p:set>
                                      <p:cBhvr>
                                        <p:cTn id="22" dur="1" fill="hold">
                                          <p:stCondLst>
                                            <p:cond delay="0"/>
                                          </p:stCondLst>
                                        </p:cTn>
                                        <p:tgtEl>
                                          <p:spTgt spid="354"/>
                                        </p:tgtEl>
                                        <p:attrNameLst>
                                          <p:attrName>style.visibility</p:attrName>
                                        </p:attrNameLst>
                                      </p:cBhvr>
                                      <p:to>
                                        <p:strVal val="visible"/>
                                      </p:to>
                                    </p:set>
                                    <p:animEffect transition="in" filter="fade">
                                      <p:cBhvr>
                                        <p:cTn id="23" dur="1000"/>
                                        <p:tgtEl>
                                          <p:spTgt spid="3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31"/>
          <p:cNvSpPr txBox="1"/>
          <p:nvPr/>
        </p:nvSpPr>
        <p:spPr>
          <a:xfrm>
            <a:off x="1150253" y="1858190"/>
            <a:ext cx="3524042" cy="117724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7200">
                <a:solidFill>
                  <a:srgbClr val="3F3F3F"/>
                </a:solidFill>
                <a:latin typeface="Helvetica Neue"/>
                <a:ea typeface="Helvetica Neue"/>
                <a:cs typeface="Helvetica Neue"/>
                <a:sym typeface="Helvetica Neue"/>
              </a:rPr>
              <a:t>CONTENT</a:t>
            </a:r>
            <a:endParaRPr sz="7200">
              <a:solidFill>
                <a:srgbClr val="3F3F3F"/>
              </a:solidFill>
              <a:latin typeface="Helvetica Neue"/>
              <a:ea typeface="Helvetica Neue"/>
              <a:cs typeface="Helvetica Neue"/>
              <a:sym typeface="Helvetica Neue"/>
            </a:endParaRPr>
          </a:p>
        </p:txBody>
      </p:sp>
      <p:sp>
        <p:nvSpPr>
          <p:cNvPr id="170" name="Google Shape;170;p31"/>
          <p:cNvSpPr txBox="1"/>
          <p:nvPr/>
        </p:nvSpPr>
        <p:spPr>
          <a:xfrm>
            <a:off x="1094354" y="2446813"/>
            <a:ext cx="4129977" cy="276999"/>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a:solidFill>
                  <a:srgbClr val="BFBFBF"/>
                </a:solidFill>
                <a:latin typeface="Helvetica Neue"/>
                <a:ea typeface="Helvetica Neue"/>
                <a:cs typeface="Helvetica Neue"/>
                <a:sym typeface="Helvetica Neue"/>
              </a:rPr>
              <a:t>content</a:t>
            </a:r>
            <a:endParaRPr sz="1400" b="1">
              <a:solidFill>
                <a:srgbClr val="BFBFBF"/>
              </a:solidFill>
              <a:latin typeface="Helvetica Neue"/>
              <a:ea typeface="Helvetica Neue"/>
              <a:cs typeface="Helvetica Neue"/>
              <a:sym typeface="Helvetica Neue"/>
            </a:endParaRPr>
          </a:p>
        </p:txBody>
      </p:sp>
      <p:grpSp>
        <p:nvGrpSpPr>
          <p:cNvPr id="171" name="Google Shape;171;p31"/>
          <p:cNvGrpSpPr/>
          <p:nvPr/>
        </p:nvGrpSpPr>
        <p:grpSpPr>
          <a:xfrm>
            <a:off x="5381043" y="895031"/>
            <a:ext cx="753128" cy="377489"/>
            <a:chOff x="6014450" y="654456"/>
            <a:chExt cx="1024524" cy="523200"/>
          </a:xfrm>
        </p:grpSpPr>
        <p:sp>
          <p:nvSpPr>
            <p:cNvPr id="172" name="Google Shape;172;p31"/>
            <p:cNvSpPr/>
            <p:nvPr/>
          </p:nvSpPr>
          <p:spPr>
            <a:xfrm>
              <a:off x="6095999" y="752475"/>
              <a:ext cx="942975" cy="352425"/>
            </a:xfrm>
            <a:prstGeom prst="roundRect">
              <a:avLst>
                <a:gd name="adj" fmla="val 50000"/>
              </a:avLst>
            </a:pr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nvGrpSpPr>
            <p:cNvPr id="173" name="Google Shape;173;p31"/>
            <p:cNvGrpSpPr/>
            <p:nvPr/>
          </p:nvGrpSpPr>
          <p:grpSpPr>
            <a:xfrm>
              <a:off x="6014450" y="654456"/>
              <a:ext cx="822702" cy="523200"/>
              <a:chOff x="851182" y="2688093"/>
              <a:chExt cx="822702" cy="523200"/>
            </a:xfrm>
          </p:grpSpPr>
          <p:sp>
            <p:nvSpPr>
              <p:cNvPr id="174" name="Google Shape;174;p31"/>
              <p:cNvSpPr txBox="1"/>
              <p:nvPr/>
            </p:nvSpPr>
            <p:spPr>
              <a:xfrm>
                <a:off x="851182" y="2688093"/>
                <a:ext cx="682500" cy="523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100" b="1" dirty="0">
                    <a:solidFill>
                      <a:schemeClr val="lt1"/>
                    </a:solidFill>
                    <a:latin typeface="Helvetica Neue"/>
                    <a:ea typeface="Helvetica Neue"/>
                    <a:cs typeface="Helvetica Neue"/>
                    <a:sym typeface="Helvetica Neue"/>
                  </a:rPr>
                  <a:t>01</a:t>
                </a:r>
                <a:endParaRPr sz="2100" b="1" dirty="0">
                  <a:solidFill>
                    <a:schemeClr val="lt1"/>
                  </a:solidFill>
                  <a:latin typeface="Helvetica Neue"/>
                  <a:ea typeface="Helvetica Neue"/>
                  <a:cs typeface="Helvetica Neue"/>
                  <a:sym typeface="Helvetica Neue"/>
                </a:endParaRPr>
              </a:p>
            </p:txBody>
          </p:sp>
          <p:cxnSp>
            <p:nvCxnSpPr>
              <p:cNvPr id="175" name="Google Shape;175;p31"/>
              <p:cNvCxnSpPr/>
              <p:nvPr/>
            </p:nvCxnSpPr>
            <p:spPr>
              <a:xfrm flipH="1">
                <a:off x="1533600" y="2844000"/>
                <a:ext cx="140285" cy="223200"/>
              </a:xfrm>
              <a:prstGeom prst="straightConnector1">
                <a:avLst/>
              </a:prstGeom>
              <a:noFill/>
              <a:ln w="12700" cap="flat" cmpd="sng">
                <a:solidFill>
                  <a:schemeClr val="lt1"/>
                </a:solidFill>
                <a:prstDash val="solid"/>
                <a:miter lim="800000"/>
                <a:headEnd type="none" w="sm" len="sm"/>
                <a:tailEnd type="none" w="sm" len="sm"/>
              </a:ln>
            </p:spPr>
          </p:cxnSp>
        </p:grpSp>
      </p:grpSp>
      <p:grpSp>
        <p:nvGrpSpPr>
          <p:cNvPr id="176" name="Google Shape;176;p31"/>
          <p:cNvGrpSpPr/>
          <p:nvPr/>
        </p:nvGrpSpPr>
        <p:grpSpPr>
          <a:xfrm>
            <a:off x="5442856" y="1755466"/>
            <a:ext cx="707231" cy="392415"/>
            <a:chOff x="6095999" y="2071235"/>
            <a:chExt cx="942975" cy="523220"/>
          </a:xfrm>
        </p:grpSpPr>
        <p:sp>
          <p:nvSpPr>
            <p:cNvPr id="177" name="Google Shape;177;p31"/>
            <p:cNvSpPr/>
            <p:nvPr/>
          </p:nvSpPr>
          <p:spPr>
            <a:xfrm>
              <a:off x="6095999" y="2162175"/>
              <a:ext cx="942975" cy="352425"/>
            </a:xfrm>
            <a:prstGeom prst="roundRect">
              <a:avLst>
                <a:gd name="adj" fmla="val 50000"/>
              </a:avLst>
            </a:prstGeom>
            <a:solidFill>
              <a:srgbClr val="21212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nvGrpSpPr>
            <p:cNvPr id="178" name="Google Shape;178;p31"/>
            <p:cNvGrpSpPr/>
            <p:nvPr/>
          </p:nvGrpSpPr>
          <p:grpSpPr>
            <a:xfrm>
              <a:off x="6107209" y="2071235"/>
              <a:ext cx="765564" cy="523220"/>
              <a:chOff x="3673121" y="2688081"/>
              <a:chExt cx="765564" cy="523220"/>
            </a:xfrm>
          </p:grpSpPr>
          <p:sp>
            <p:nvSpPr>
              <p:cNvPr id="179" name="Google Shape;179;p31"/>
              <p:cNvSpPr txBox="1"/>
              <p:nvPr/>
            </p:nvSpPr>
            <p:spPr>
              <a:xfrm>
                <a:off x="3673121" y="2688081"/>
                <a:ext cx="585417" cy="52322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100" b="1">
                    <a:solidFill>
                      <a:schemeClr val="lt1"/>
                    </a:solidFill>
                    <a:latin typeface="Helvetica Neue"/>
                    <a:ea typeface="Helvetica Neue"/>
                    <a:cs typeface="Helvetica Neue"/>
                    <a:sym typeface="Helvetica Neue"/>
                  </a:rPr>
                  <a:t>02</a:t>
                </a:r>
                <a:endParaRPr sz="2100" b="1">
                  <a:solidFill>
                    <a:schemeClr val="lt1"/>
                  </a:solidFill>
                  <a:latin typeface="Helvetica Neue"/>
                  <a:ea typeface="Helvetica Neue"/>
                  <a:cs typeface="Helvetica Neue"/>
                  <a:sym typeface="Helvetica Neue"/>
                </a:endParaRPr>
              </a:p>
            </p:txBody>
          </p:sp>
          <p:cxnSp>
            <p:nvCxnSpPr>
              <p:cNvPr id="180" name="Google Shape;180;p31"/>
              <p:cNvCxnSpPr/>
              <p:nvPr/>
            </p:nvCxnSpPr>
            <p:spPr>
              <a:xfrm flipH="1">
                <a:off x="4298400" y="2844000"/>
                <a:ext cx="140285" cy="223200"/>
              </a:xfrm>
              <a:prstGeom prst="straightConnector1">
                <a:avLst/>
              </a:prstGeom>
              <a:noFill/>
              <a:ln w="12700" cap="flat" cmpd="sng">
                <a:solidFill>
                  <a:schemeClr val="lt1"/>
                </a:solidFill>
                <a:prstDash val="solid"/>
                <a:miter lim="800000"/>
                <a:headEnd type="none" w="sm" len="sm"/>
                <a:tailEnd type="none" w="sm" len="sm"/>
              </a:ln>
            </p:spPr>
          </p:cxnSp>
        </p:grpSp>
      </p:grpSp>
      <p:grpSp>
        <p:nvGrpSpPr>
          <p:cNvPr id="181" name="Google Shape;181;p31"/>
          <p:cNvGrpSpPr/>
          <p:nvPr/>
        </p:nvGrpSpPr>
        <p:grpSpPr>
          <a:xfrm>
            <a:off x="5442856" y="2579231"/>
            <a:ext cx="707231" cy="392415"/>
            <a:chOff x="6095999" y="3498928"/>
            <a:chExt cx="942975" cy="523220"/>
          </a:xfrm>
        </p:grpSpPr>
        <p:sp>
          <p:nvSpPr>
            <p:cNvPr id="182" name="Google Shape;182;p31"/>
            <p:cNvSpPr/>
            <p:nvPr/>
          </p:nvSpPr>
          <p:spPr>
            <a:xfrm>
              <a:off x="6095999" y="3581400"/>
              <a:ext cx="942975" cy="352425"/>
            </a:xfrm>
            <a:prstGeom prst="roundRect">
              <a:avLst>
                <a:gd name="adj" fmla="val 50000"/>
              </a:avLst>
            </a:prstGeom>
            <a:solidFill>
              <a:srgbClr val="59595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nvGrpSpPr>
            <p:cNvPr id="183" name="Google Shape;183;p31"/>
            <p:cNvGrpSpPr/>
            <p:nvPr/>
          </p:nvGrpSpPr>
          <p:grpSpPr>
            <a:xfrm>
              <a:off x="6107209" y="3498928"/>
              <a:ext cx="721873" cy="523220"/>
              <a:chOff x="6380812" y="2688081"/>
              <a:chExt cx="721873" cy="523220"/>
            </a:xfrm>
          </p:grpSpPr>
          <p:sp>
            <p:nvSpPr>
              <p:cNvPr id="184" name="Google Shape;184;p31"/>
              <p:cNvSpPr txBox="1"/>
              <p:nvPr/>
            </p:nvSpPr>
            <p:spPr>
              <a:xfrm>
                <a:off x="6380812" y="2688081"/>
                <a:ext cx="585417" cy="52322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100" b="1">
                    <a:solidFill>
                      <a:schemeClr val="lt1"/>
                    </a:solidFill>
                    <a:latin typeface="Helvetica Neue"/>
                    <a:ea typeface="Helvetica Neue"/>
                    <a:cs typeface="Helvetica Neue"/>
                    <a:sym typeface="Helvetica Neue"/>
                  </a:rPr>
                  <a:t>03</a:t>
                </a:r>
                <a:endParaRPr sz="2100" b="1">
                  <a:solidFill>
                    <a:schemeClr val="lt1"/>
                  </a:solidFill>
                  <a:latin typeface="Helvetica Neue"/>
                  <a:ea typeface="Helvetica Neue"/>
                  <a:cs typeface="Helvetica Neue"/>
                  <a:sym typeface="Helvetica Neue"/>
                </a:endParaRPr>
              </a:p>
            </p:txBody>
          </p:sp>
          <p:cxnSp>
            <p:nvCxnSpPr>
              <p:cNvPr id="185" name="Google Shape;185;p31"/>
              <p:cNvCxnSpPr/>
              <p:nvPr/>
            </p:nvCxnSpPr>
            <p:spPr>
              <a:xfrm flipH="1">
                <a:off x="6962400" y="2844000"/>
                <a:ext cx="140285" cy="223200"/>
              </a:xfrm>
              <a:prstGeom prst="straightConnector1">
                <a:avLst/>
              </a:prstGeom>
              <a:noFill/>
              <a:ln w="12700" cap="flat" cmpd="sng">
                <a:solidFill>
                  <a:schemeClr val="lt1"/>
                </a:solidFill>
                <a:prstDash val="solid"/>
                <a:miter lim="800000"/>
                <a:headEnd type="none" w="sm" len="sm"/>
                <a:tailEnd type="none" w="sm" len="sm"/>
              </a:ln>
            </p:spPr>
          </p:cxnSp>
        </p:grpSp>
      </p:grpSp>
      <p:grpSp>
        <p:nvGrpSpPr>
          <p:cNvPr id="186" name="Google Shape;186;p31"/>
          <p:cNvGrpSpPr/>
          <p:nvPr/>
        </p:nvGrpSpPr>
        <p:grpSpPr>
          <a:xfrm>
            <a:off x="5442856" y="3384010"/>
            <a:ext cx="707231" cy="392415"/>
            <a:chOff x="6095999" y="3498928"/>
            <a:chExt cx="942975" cy="523220"/>
          </a:xfrm>
        </p:grpSpPr>
        <p:sp>
          <p:nvSpPr>
            <p:cNvPr id="187" name="Google Shape;187;p31"/>
            <p:cNvSpPr/>
            <p:nvPr/>
          </p:nvSpPr>
          <p:spPr>
            <a:xfrm>
              <a:off x="6095999" y="3581400"/>
              <a:ext cx="942975" cy="352425"/>
            </a:xfrm>
            <a:prstGeom prst="roundRect">
              <a:avLst>
                <a:gd name="adj" fmla="val 50000"/>
              </a:avLst>
            </a:prstGeom>
            <a:solidFill>
              <a:srgbClr val="21212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nvGrpSpPr>
            <p:cNvPr id="188" name="Google Shape;188;p31"/>
            <p:cNvGrpSpPr/>
            <p:nvPr/>
          </p:nvGrpSpPr>
          <p:grpSpPr>
            <a:xfrm>
              <a:off x="6107209" y="3498928"/>
              <a:ext cx="721873" cy="523220"/>
              <a:chOff x="6380812" y="2688081"/>
              <a:chExt cx="721873" cy="523220"/>
            </a:xfrm>
          </p:grpSpPr>
          <p:sp>
            <p:nvSpPr>
              <p:cNvPr id="189" name="Google Shape;189;p31"/>
              <p:cNvSpPr txBox="1"/>
              <p:nvPr/>
            </p:nvSpPr>
            <p:spPr>
              <a:xfrm>
                <a:off x="6380812" y="2688081"/>
                <a:ext cx="585417" cy="52322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100" b="1" dirty="0">
                    <a:solidFill>
                      <a:schemeClr val="lt1"/>
                    </a:solidFill>
                    <a:latin typeface="Helvetica Neue"/>
                    <a:ea typeface="Helvetica Neue"/>
                    <a:cs typeface="Helvetica Neue"/>
                    <a:sym typeface="Helvetica Neue"/>
                  </a:rPr>
                  <a:t>0</a:t>
                </a:r>
                <a:r>
                  <a:rPr lang="en-US" altLang="zh-CN" sz="2100" b="1" dirty="0">
                    <a:solidFill>
                      <a:schemeClr val="lt1"/>
                    </a:solidFill>
                    <a:latin typeface="Helvetica Neue"/>
                    <a:ea typeface="Helvetica Neue"/>
                    <a:cs typeface="Helvetica Neue"/>
                    <a:sym typeface="Helvetica Neue"/>
                  </a:rPr>
                  <a:t>4</a:t>
                </a:r>
                <a:endParaRPr sz="2100" b="1" dirty="0">
                  <a:solidFill>
                    <a:schemeClr val="lt1"/>
                  </a:solidFill>
                  <a:latin typeface="Helvetica Neue"/>
                  <a:ea typeface="Helvetica Neue"/>
                  <a:cs typeface="Helvetica Neue"/>
                  <a:sym typeface="Helvetica Neue"/>
                </a:endParaRPr>
              </a:p>
            </p:txBody>
          </p:sp>
          <p:cxnSp>
            <p:nvCxnSpPr>
              <p:cNvPr id="190" name="Google Shape;190;p31"/>
              <p:cNvCxnSpPr/>
              <p:nvPr/>
            </p:nvCxnSpPr>
            <p:spPr>
              <a:xfrm flipH="1">
                <a:off x="6962400" y="2844000"/>
                <a:ext cx="140285" cy="223200"/>
              </a:xfrm>
              <a:prstGeom prst="straightConnector1">
                <a:avLst/>
              </a:prstGeom>
              <a:noFill/>
              <a:ln w="12700" cap="flat" cmpd="sng">
                <a:solidFill>
                  <a:schemeClr val="lt1"/>
                </a:solidFill>
                <a:prstDash val="solid"/>
                <a:miter lim="800000"/>
                <a:headEnd type="none" w="sm" len="sm"/>
                <a:tailEnd type="none" w="sm" len="sm"/>
              </a:ln>
            </p:spPr>
          </p:cxnSp>
        </p:grpSp>
      </p:grpSp>
      <p:pic>
        <p:nvPicPr>
          <p:cNvPr id="191" name="Google Shape;191;p31"/>
          <p:cNvPicPr preferRelativeResize="0"/>
          <p:nvPr/>
        </p:nvPicPr>
        <p:blipFill rotWithShape="1">
          <a:blip r:embed="rId3">
            <a:alphaModFix/>
          </a:blip>
          <a:srcRect l="68593" t="65576" b="15737"/>
          <a:stretch/>
        </p:blipFill>
        <p:spPr>
          <a:xfrm>
            <a:off x="0" y="-10140"/>
            <a:ext cx="4717245" cy="2807493"/>
          </a:xfrm>
          <a:prstGeom prst="rect">
            <a:avLst/>
          </a:prstGeom>
          <a:noFill/>
          <a:ln>
            <a:noFill/>
          </a:ln>
        </p:spPr>
      </p:pic>
      <p:pic>
        <p:nvPicPr>
          <p:cNvPr id="192" name="Google Shape;192;p31"/>
          <p:cNvPicPr preferRelativeResize="0"/>
          <p:nvPr/>
        </p:nvPicPr>
        <p:blipFill rotWithShape="1">
          <a:blip r:embed="rId4">
            <a:alphaModFix/>
          </a:blip>
          <a:srcRect b="67550"/>
          <a:stretch/>
        </p:blipFill>
        <p:spPr>
          <a:xfrm rot="-2554145">
            <a:off x="5792023" y="1894414"/>
            <a:ext cx="7512344" cy="2440006"/>
          </a:xfrm>
          <a:custGeom>
            <a:avLst/>
            <a:gdLst/>
            <a:ahLst/>
            <a:cxnLst/>
            <a:rect l="l" t="t" r="r" b="b"/>
            <a:pathLst>
              <a:path w="10013678" h="3252438" extrusionOk="0">
                <a:moveTo>
                  <a:pt x="5766606" y="0"/>
                </a:moveTo>
                <a:lnTo>
                  <a:pt x="2783632" y="3252438"/>
                </a:lnTo>
                <a:lnTo>
                  <a:pt x="0" y="699430"/>
                </a:lnTo>
                <a:lnTo>
                  <a:pt x="0" y="0"/>
                </a:lnTo>
                <a:close/>
                <a:moveTo>
                  <a:pt x="10013678" y="0"/>
                </a:moveTo>
                <a:lnTo>
                  <a:pt x="10013678" y="229291"/>
                </a:lnTo>
                <a:lnTo>
                  <a:pt x="9763673" y="0"/>
                </a:lnTo>
                <a:close/>
              </a:path>
            </a:pathLst>
          </a:custGeom>
          <a:noFill/>
          <a:ln>
            <a:noFill/>
          </a:ln>
        </p:spPr>
      </p:pic>
      <p:sp>
        <p:nvSpPr>
          <p:cNvPr id="193" name="Google Shape;193;p31"/>
          <p:cNvSpPr txBox="1"/>
          <p:nvPr/>
        </p:nvSpPr>
        <p:spPr>
          <a:xfrm>
            <a:off x="5515025" y="1302000"/>
            <a:ext cx="2658900" cy="4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rgbClr val="3F3F3F"/>
                </a:solidFill>
              </a:rPr>
              <a:t>Data </a:t>
            </a:r>
            <a:r>
              <a:rPr lang="en-US" altLang="zh-CN" sz="2400" dirty="0">
                <a:solidFill>
                  <a:srgbClr val="3F3F3F"/>
                </a:solidFill>
              </a:rPr>
              <a:t>C</a:t>
            </a:r>
            <a:r>
              <a:rPr lang="en" altLang="zh-CN" sz="2400" dirty="0">
                <a:solidFill>
                  <a:srgbClr val="3F3F3F"/>
                </a:solidFill>
              </a:rPr>
              <a:t>lean</a:t>
            </a:r>
            <a:r>
              <a:rPr lang="en" sz="2400" dirty="0">
                <a:solidFill>
                  <a:srgbClr val="3F3F3F"/>
                </a:solidFill>
              </a:rPr>
              <a:t>ing</a:t>
            </a:r>
            <a:endParaRPr sz="2400" b="1" dirty="0"/>
          </a:p>
        </p:txBody>
      </p:sp>
      <p:sp>
        <p:nvSpPr>
          <p:cNvPr id="194" name="Google Shape;194;p31"/>
          <p:cNvSpPr txBox="1"/>
          <p:nvPr/>
        </p:nvSpPr>
        <p:spPr>
          <a:xfrm>
            <a:off x="5442850" y="2144150"/>
            <a:ext cx="3000000" cy="4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3F3F3F"/>
                </a:solidFill>
              </a:rPr>
              <a:t>Predictive Model</a:t>
            </a:r>
            <a:endParaRPr sz="2400" b="1"/>
          </a:p>
        </p:txBody>
      </p:sp>
      <p:sp>
        <p:nvSpPr>
          <p:cNvPr id="195" name="Google Shape;195;p31"/>
          <p:cNvSpPr txBox="1"/>
          <p:nvPr/>
        </p:nvSpPr>
        <p:spPr>
          <a:xfrm>
            <a:off x="5456975" y="2922875"/>
            <a:ext cx="3000000" cy="38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3F3F3F"/>
                </a:solidFill>
              </a:rPr>
              <a:t>Interactive Interface</a:t>
            </a:r>
            <a:endParaRPr sz="2400"/>
          </a:p>
        </p:txBody>
      </p:sp>
      <p:sp>
        <p:nvSpPr>
          <p:cNvPr id="196" name="Google Shape;196;p31"/>
          <p:cNvSpPr txBox="1"/>
          <p:nvPr/>
        </p:nvSpPr>
        <p:spPr>
          <a:xfrm>
            <a:off x="5456975" y="3795275"/>
            <a:ext cx="2775000" cy="45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3F3F3F"/>
                </a:solidFill>
              </a:rPr>
              <a:t>Recommendation</a:t>
            </a:r>
            <a:endParaRPr sz="2400"/>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01"/>
        <p:cNvGrpSpPr/>
        <p:nvPr/>
      </p:nvGrpSpPr>
      <p:grpSpPr>
        <a:xfrm>
          <a:off x="0" y="0"/>
          <a:ext cx="0" cy="0"/>
          <a:chOff x="0" y="0"/>
          <a:chExt cx="0" cy="0"/>
        </a:xfrm>
      </p:grpSpPr>
      <p:pic>
        <p:nvPicPr>
          <p:cNvPr id="202" name="Google Shape;202;p32"/>
          <p:cNvPicPr preferRelativeResize="0"/>
          <p:nvPr/>
        </p:nvPicPr>
        <p:blipFill rotWithShape="1">
          <a:blip r:embed="rId3">
            <a:alphaModFix/>
          </a:blip>
          <a:srcRect l="68594" t="65577" b="15736"/>
          <a:stretch/>
        </p:blipFill>
        <p:spPr>
          <a:xfrm>
            <a:off x="0" y="0"/>
            <a:ext cx="4717244" cy="2807494"/>
          </a:xfrm>
          <a:prstGeom prst="rect">
            <a:avLst/>
          </a:prstGeom>
          <a:noFill/>
          <a:ln>
            <a:noFill/>
          </a:ln>
        </p:spPr>
      </p:pic>
      <p:pic>
        <p:nvPicPr>
          <p:cNvPr id="203" name="Google Shape;203;p32"/>
          <p:cNvPicPr preferRelativeResize="0"/>
          <p:nvPr/>
        </p:nvPicPr>
        <p:blipFill rotWithShape="1">
          <a:blip r:embed="rId4">
            <a:alphaModFix/>
          </a:blip>
          <a:srcRect/>
          <a:stretch/>
        </p:blipFill>
        <p:spPr>
          <a:xfrm>
            <a:off x="2538226" y="408223"/>
            <a:ext cx="4051558" cy="4055269"/>
          </a:xfrm>
          <a:prstGeom prst="rect">
            <a:avLst/>
          </a:prstGeom>
          <a:noFill/>
          <a:ln>
            <a:noFill/>
          </a:ln>
        </p:spPr>
      </p:pic>
      <p:pic>
        <p:nvPicPr>
          <p:cNvPr id="204" name="Google Shape;204;p32"/>
          <p:cNvPicPr preferRelativeResize="0"/>
          <p:nvPr/>
        </p:nvPicPr>
        <p:blipFill rotWithShape="1">
          <a:blip r:embed="rId5">
            <a:alphaModFix/>
          </a:blip>
          <a:srcRect b="67550"/>
          <a:stretch/>
        </p:blipFill>
        <p:spPr>
          <a:xfrm rot="-2551530">
            <a:off x="5793317" y="1897941"/>
            <a:ext cx="7510258" cy="2439328"/>
          </a:xfrm>
          <a:custGeom>
            <a:avLst/>
            <a:gdLst/>
            <a:ahLst/>
            <a:cxnLst/>
            <a:rect l="l" t="t" r="r" b="b"/>
            <a:pathLst>
              <a:path w="10013678" h="3252438" extrusionOk="0">
                <a:moveTo>
                  <a:pt x="5766606" y="0"/>
                </a:moveTo>
                <a:lnTo>
                  <a:pt x="2783632" y="3252438"/>
                </a:lnTo>
                <a:lnTo>
                  <a:pt x="0" y="699430"/>
                </a:lnTo>
                <a:lnTo>
                  <a:pt x="0" y="0"/>
                </a:lnTo>
                <a:close/>
                <a:moveTo>
                  <a:pt x="10013678" y="0"/>
                </a:moveTo>
                <a:lnTo>
                  <a:pt x="10013678" y="229291"/>
                </a:lnTo>
                <a:lnTo>
                  <a:pt x="9763673" y="0"/>
                </a:lnTo>
                <a:close/>
              </a:path>
            </a:pathLst>
          </a:custGeom>
          <a:noFill/>
          <a:ln>
            <a:noFill/>
          </a:ln>
        </p:spPr>
      </p:pic>
      <p:sp>
        <p:nvSpPr>
          <p:cNvPr id="205" name="Google Shape;205;p32"/>
          <p:cNvSpPr txBox="1"/>
          <p:nvPr/>
        </p:nvSpPr>
        <p:spPr>
          <a:xfrm>
            <a:off x="3094957" y="1252800"/>
            <a:ext cx="2677800" cy="2366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4900">
                <a:solidFill>
                  <a:srgbClr val="3F3F3F"/>
                </a:solidFill>
                <a:latin typeface="Impact"/>
                <a:ea typeface="Impact"/>
                <a:cs typeface="Impact"/>
                <a:sym typeface="Impact"/>
              </a:rPr>
              <a:t>1</a:t>
            </a:r>
            <a:endParaRPr sz="14900">
              <a:solidFill>
                <a:srgbClr val="3F3F3F"/>
              </a:solidFill>
              <a:latin typeface="Impact"/>
              <a:ea typeface="Impact"/>
              <a:cs typeface="Impact"/>
              <a:sym typeface="Impact"/>
            </a:endParaRPr>
          </a:p>
        </p:txBody>
      </p:sp>
      <p:sp>
        <p:nvSpPr>
          <p:cNvPr id="206" name="Google Shape;206;p32"/>
          <p:cNvSpPr txBox="1"/>
          <p:nvPr/>
        </p:nvSpPr>
        <p:spPr>
          <a:xfrm>
            <a:off x="3463651" y="2329350"/>
            <a:ext cx="2954100" cy="484800"/>
          </a:xfrm>
          <a:prstGeom prst="rect">
            <a:avLst/>
          </a:prstGeom>
          <a:solidFill>
            <a:srgbClr val="EFEFEF"/>
          </a:solidFill>
          <a:ln>
            <a:noFill/>
          </a:ln>
        </p:spPr>
        <p:txBody>
          <a:bodyPr spcFirstLastPara="1" wrap="square" lIns="68575" tIns="34275" rIns="68575" bIns="34275" anchor="t" anchorCtr="0">
            <a:noAutofit/>
          </a:bodyPr>
          <a:lstStyle/>
          <a:p>
            <a:pPr marL="0" lvl="0" indent="0" algn="l" rtl="0">
              <a:spcBef>
                <a:spcPts val="0"/>
              </a:spcBef>
              <a:spcAft>
                <a:spcPts val="0"/>
              </a:spcAft>
              <a:buClr>
                <a:schemeClr val="dk1"/>
              </a:buClr>
              <a:buSzPts val="1100"/>
              <a:buFont typeface="Arial"/>
              <a:buNone/>
            </a:pPr>
            <a:r>
              <a:rPr lang="en" sz="2700" b="1">
                <a:solidFill>
                  <a:srgbClr val="434343"/>
                </a:solidFill>
              </a:rPr>
              <a:t>Data Cleaning </a:t>
            </a:r>
            <a:endParaRPr sz="2700" b="1">
              <a:solidFill>
                <a:srgbClr val="434343"/>
              </a:solidFill>
            </a:endParaRPr>
          </a:p>
        </p:txBody>
      </p:sp>
      <p:sp>
        <p:nvSpPr>
          <p:cNvPr id="207" name="Google Shape;207;p32"/>
          <p:cNvSpPr/>
          <p:nvPr/>
        </p:nvSpPr>
        <p:spPr>
          <a:xfrm>
            <a:off x="2708659" y="580525"/>
            <a:ext cx="3709087" cy="3709087"/>
          </a:xfrm>
          <a:custGeom>
            <a:avLst/>
            <a:gdLst/>
            <a:ahLst/>
            <a:cxnLst/>
            <a:rect l="l" t="t" r="r" b="b"/>
            <a:pathLst>
              <a:path w="4593296" h="4593296" extrusionOk="0">
                <a:moveTo>
                  <a:pt x="2296648" y="308397"/>
                </a:moveTo>
                <a:cubicBezTo>
                  <a:pt x="1198567" y="308397"/>
                  <a:pt x="308397" y="1198567"/>
                  <a:pt x="308397" y="2296648"/>
                </a:cubicBezTo>
                <a:cubicBezTo>
                  <a:pt x="308397" y="3394729"/>
                  <a:pt x="1198567" y="4284899"/>
                  <a:pt x="2296648" y="4284899"/>
                </a:cubicBezTo>
                <a:cubicBezTo>
                  <a:pt x="3394729" y="4284899"/>
                  <a:pt x="4284899" y="3394729"/>
                  <a:pt x="4284899" y="2296648"/>
                </a:cubicBezTo>
                <a:cubicBezTo>
                  <a:pt x="4284899" y="1198567"/>
                  <a:pt x="3394729" y="308397"/>
                  <a:pt x="2296648" y="308397"/>
                </a:cubicBezTo>
                <a:close/>
                <a:moveTo>
                  <a:pt x="2296648" y="0"/>
                </a:moveTo>
                <a:cubicBezTo>
                  <a:pt x="3565052" y="0"/>
                  <a:pt x="4593296" y="1028244"/>
                  <a:pt x="4593296" y="2296648"/>
                </a:cubicBezTo>
                <a:cubicBezTo>
                  <a:pt x="4593296" y="3565052"/>
                  <a:pt x="3565052" y="4593296"/>
                  <a:pt x="2296648" y="4593296"/>
                </a:cubicBezTo>
                <a:cubicBezTo>
                  <a:pt x="1028244" y="4593296"/>
                  <a:pt x="0" y="3565052"/>
                  <a:pt x="0" y="2296648"/>
                </a:cubicBezTo>
                <a:cubicBezTo>
                  <a:pt x="0" y="1028244"/>
                  <a:pt x="1028244" y="0"/>
                  <a:pt x="2296648" y="0"/>
                </a:cubicBezTo>
                <a:close/>
              </a:path>
            </a:pathLst>
          </a:custGeom>
          <a:blipFill rotWithShape="1">
            <a:blip r:embed="rId6">
              <a:alphaModFix/>
            </a:blip>
            <a:stretch>
              <a:fillRect l="-16616" r="-16615"/>
            </a:stretch>
          </a:blipFill>
          <a:ln>
            <a:noFill/>
          </a:ln>
          <a:effectLst>
            <a:outerShdw blurRad="50800" dist="101600" dir="8100000" algn="tr"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3"/>
          <p:cNvSpPr/>
          <p:nvPr/>
        </p:nvSpPr>
        <p:spPr>
          <a:xfrm>
            <a:off x="5050826" y="1927791"/>
            <a:ext cx="3117600" cy="3215700"/>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chemeClr val="lt1"/>
              </a:solidFill>
              <a:latin typeface="Arial"/>
              <a:ea typeface="Arial"/>
              <a:cs typeface="Arial"/>
              <a:sym typeface="Arial"/>
            </a:endParaRPr>
          </a:p>
        </p:txBody>
      </p:sp>
      <p:sp>
        <p:nvSpPr>
          <p:cNvPr id="214" name="Google Shape;214;p33"/>
          <p:cNvSpPr/>
          <p:nvPr/>
        </p:nvSpPr>
        <p:spPr>
          <a:xfrm>
            <a:off x="405300" y="323550"/>
            <a:ext cx="2742300" cy="484800"/>
          </a:xfrm>
          <a:prstGeom prst="rect">
            <a:avLst/>
          </a:prstGeom>
          <a:noFill/>
          <a:ln>
            <a:noFill/>
          </a:ln>
        </p:spPr>
        <p:txBody>
          <a:bodyPr spcFirstLastPara="1" wrap="square" lIns="68575" tIns="34275" rIns="68575" bIns="34275" anchor="t" anchorCtr="0">
            <a:noAutofit/>
          </a:bodyPr>
          <a:lstStyle/>
          <a:p>
            <a:pPr marL="0" lvl="0" indent="0" algn="l" rtl="0">
              <a:spcBef>
                <a:spcPts val="0"/>
              </a:spcBef>
              <a:spcAft>
                <a:spcPts val="0"/>
              </a:spcAft>
              <a:buClr>
                <a:schemeClr val="dk1"/>
              </a:buClr>
              <a:buSzPts val="1100"/>
              <a:buFont typeface="Arial"/>
              <a:buNone/>
            </a:pPr>
            <a:r>
              <a:rPr lang="en" sz="2400" b="1">
                <a:solidFill>
                  <a:srgbClr val="1F2F50"/>
                </a:solidFill>
              </a:rPr>
              <a:t>1.Special Values</a:t>
            </a:r>
            <a:endParaRPr sz="2700">
              <a:solidFill>
                <a:srgbClr val="1F4E79"/>
              </a:solidFill>
            </a:endParaRPr>
          </a:p>
        </p:txBody>
      </p:sp>
      <p:sp>
        <p:nvSpPr>
          <p:cNvPr id="215" name="Google Shape;215;p33"/>
          <p:cNvSpPr txBox="1"/>
          <p:nvPr/>
        </p:nvSpPr>
        <p:spPr>
          <a:xfrm>
            <a:off x="313500" y="1053300"/>
            <a:ext cx="2925900" cy="18411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rgbClr val="434343"/>
              </a:buClr>
              <a:buSzPts val="1800"/>
              <a:buChar char="●"/>
            </a:pPr>
            <a:r>
              <a:rPr lang="en" sz="1800">
                <a:solidFill>
                  <a:srgbClr val="434343"/>
                </a:solidFill>
              </a:rPr>
              <a:t>-9 : Replace with NA and drop all rows </a:t>
            </a:r>
            <a:endParaRPr sz="1800">
              <a:solidFill>
                <a:srgbClr val="434343"/>
              </a:solidFill>
            </a:endParaRPr>
          </a:p>
          <a:p>
            <a:pPr marL="457200" lvl="0" indent="-342900" algn="l" rtl="0">
              <a:lnSpc>
                <a:spcPct val="150000"/>
              </a:lnSpc>
              <a:spcBef>
                <a:spcPts val="0"/>
              </a:spcBef>
              <a:spcAft>
                <a:spcPts val="0"/>
              </a:spcAft>
              <a:buClr>
                <a:srgbClr val="434343"/>
              </a:buClr>
              <a:buSzPts val="1800"/>
              <a:buChar char="●"/>
            </a:pPr>
            <a:r>
              <a:rPr lang="en" sz="1800">
                <a:solidFill>
                  <a:srgbClr val="434343"/>
                </a:solidFill>
              </a:rPr>
              <a:t>-8 : keep in raw data </a:t>
            </a:r>
            <a:endParaRPr sz="1800">
              <a:solidFill>
                <a:srgbClr val="434343"/>
              </a:solidFill>
            </a:endParaRPr>
          </a:p>
          <a:p>
            <a:pPr marL="457200" lvl="0" indent="-342900" algn="l" rtl="0">
              <a:lnSpc>
                <a:spcPct val="150000"/>
              </a:lnSpc>
              <a:spcBef>
                <a:spcPts val="0"/>
              </a:spcBef>
              <a:spcAft>
                <a:spcPts val="0"/>
              </a:spcAft>
              <a:buClr>
                <a:srgbClr val="434343"/>
              </a:buClr>
              <a:buSzPts val="1800"/>
              <a:buChar char="●"/>
            </a:pPr>
            <a:r>
              <a:rPr lang="en" sz="1800">
                <a:solidFill>
                  <a:srgbClr val="434343"/>
                </a:solidFill>
              </a:rPr>
              <a:t>-7 : keep in raw data </a:t>
            </a:r>
            <a:endParaRPr>
              <a:solidFill>
                <a:srgbClr val="434343"/>
              </a:solidFill>
            </a:endParaRPr>
          </a:p>
        </p:txBody>
      </p:sp>
      <p:pic>
        <p:nvPicPr>
          <p:cNvPr id="216" name="Google Shape;216;p33"/>
          <p:cNvPicPr preferRelativeResize="0"/>
          <p:nvPr/>
        </p:nvPicPr>
        <p:blipFill>
          <a:blip r:embed="rId4">
            <a:alphaModFix/>
          </a:blip>
          <a:stretch>
            <a:fillRect/>
          </a:stretch>
        </p:blipFill>
        <p:spPr>
          <a:xfrm>
            <a:off x="313500" y="3139350"/>
            <a:ext cx="3889500" cy="1486430"/>
          </a:xfrm>
          <a:prstGeom prst="rect">
            <a:avLst/>
          </a:prstGeom>
          <a:noFill/>
          <a:ln>
            <a:noFill/>
          </a:ln>
        </p:spPr>
      </p:pic>
      <p:sp>
        <p:nvSpPr>
          <p:cNvPr id="217" name="Google Shape;217;p33"/>
          <p:cNvSpPr txBox="1"/>
          <p:nvPr/>
        </p:nvSpPr>
        <p:spPr>
          <a:xfrm>
            <a:off x="4255400" y="390825"/>
            <a:ext cx="3889500" cy="80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 </a:t>
            </a:r>
            <a:r>
              <a:rPr lang="en" sz="2400" b="1" dirty="0">
                <a:solidFill>
                  <a:srgbClr val="1F2F50"/>
                </a:solidFill>
              </a:rPr>
              <a:t>2. Separate dataset with feature and target</a:t>
            </a:r>
            <a:r>
              <a:rPr lang="zh-CN" altLang="en-US" sz="2400" b="1" dirty="0">
                <a:solidFill>
                  <a:srgbClr val="1F2F50"/>
                </a:solidFill>
              </a:rPr>
              <a:t> </a:t>
            </a:r>
            <a:r>
              <a:rPr lang="en" sz="2400" b="1" dirty="0">
                <a:solidFill>
                  <a:srgbClr val="1F2F50"/>
                </a:solidFill>
              </a:rPr>
              <a:t>list</a:t>
            </a:r>
            <a:endParaRPr sz="2400" dirty="0"/>
          </a:p>
        </p:txBody>
      </p:sp>
      <p:pic>
        <p:nvPicPr>
          <p:cNvPr id="218" name="Google Shape;218;p33"/>
          <p:cNvPicPr preferRelativeResize="0"/>
          <p:nvPr/>
        </p:nvPicPr>
        <p:blipFill>
          <a:blip r:embed="rId5">
            <a:alphaModFix/>
          </a:blip>
          <a:stretch>
            <a:fillRect/>
          </a:stretch>
        </p:blipFill>
        <p:spPr>
          <a:xfrm>
            <a:off x="4255401" y="1327975"/>
            <a:ext cx="4475776" cy="14158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13"/>
                                        </p:tgtEl>
                                        <p:attrNameLst>
                                          <p:attrName>style.visibility</p:attrName>
                                        </p:attrNameLst>
                                      </p:cBhvr>
                                      <p:to>
                                        <p:strVal val="visible"/>
                                      </p:to>
                                    </p:set>
                                    <p:anim calcmode="lin" valueType="num">
                                      <p:cBhvr additive="base">
                                        <p:cTn id="7" dur="750"/>
                                        <p:tgtEl>
                                          <p:spTgt spid="2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4"/>
          <p:cNvSpPr/>
          <p:nvPr/>
        </p:nvSpPr>
        <p:spPr>
          <a:xfrm>
            <a:off x="1220845" y="655525"/>
            <a:ext cx="6702300" cy="692400"/>
          </a:xfrm>
          <a:prstGeom prst="rect">
            <a:avLst/>
          </a:prstGeom>
          <a:noFill/>
          <a:ln>
            <a:noFill/>
          </a:ln>
        </p:spPr>
        <p:txBody>
          <a:bodyPr spcFirstLastPara="1" wrap="square" lIns="68575" tIns="34275" rIns="68575" bIns="34275" anchor="t" anchorCtr="0">
            <a:noAutofit/>
          </a:bodyPr>
          <a:lstStyle/>
          <a:p>
            <a:pPr marL="0" lvl="0" indent="0" algn="ctr" rtl="0">
              <a:spcBef>
                <a:spcPts val="0"/>
              </a:spcBef>
              <a:spcAft>
                <a:spcPts val="0"/>
              </a:spcAft>
              <a:buClr>
                <a:schemeClr val="dk1"/>
              </a:buClr>
              <a:buSzPts val="1100"/>
              <a:buFont typeface="Arial"/>
              <a:buNone/>
            </a:pPr>
            <a:r>
              <a:rPr lang="en" sz="2400" b="1">
                <a:solidFill>
                  <a:srgbClr val="1F2F50"/>
                </a:solidFill>
              </a:rPr>
              <a:t> 3. Reconstruct Categorical Variables</a:t>
            </a:r>
            <a:r>
              <a:rPr lang="en" sz="2400" b="1">
                <a:solidFill>
                  <a:schemeClr val="dk1"/>
                </a:solidFill>
              </a:rPr>
              <a:t> </a:t>
            </a:r>
            <a:endParaRPr sz="4100">
              <a:solidFill>
                <a:schemeClr val="lt1"/>
              </a:solidFill>
            </a:endParaRPr>
          </a:p>
        </p:txBody>
      </p:sp>
      <p:pic>
        <p:nvPicPr>
          <p:cNvPr id="225" name="Google Shape;225;p34"/>
          <p:cNvPicPr preferRelativeResize="0"/>
          <p:nvPr/>
        </p:nvPicPr>
        <p:blipFill>
          <a:blip r:embed="rId3">
            <a:alphaModFix/>
          </a:blip>
          <a:stretch>
            <a:fillRect/>
          </a:stretch>
        </p:blipFill>
        <p:spPr>
          <a:xfrm>
            <a:off x="101913" y="2055075"/>
            <a:ext cx="8940177" cy="1426200"/>
          </a:xfrm>
          <a:prstGeom prst="rect">
            <a:avLst/>
          </a:prstGeom>
          <a:noFill/>
          <a:ln>
            <a:noFill/>
          </a:ln>
        </p:spPr>
      </p:pic>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24"/>
                                        </p:tgtEl>
                                        <p:attrNameLst>
                                          <p:attrName>style.visibility</p:attrName>
                                        </p:attrNameLst>
                                      </p:cBhvr>
                                      <p:to>
                                        <p:strVal val="visible"/>
                                      </p:to>
                                    </p:set>
                                    <p:anim calcmode="lin" valueType="num">
                                      <p:cBhvr additive="base">
                                        <p:cTn id="7" dur="750"/>
                                        <p:tgtEl>
                                          <p:spTgt spid="2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30"/>
        <p:cNvGrpSpPr/>
        <p:nvPr/>
      </p:nvGrpSpPr>
      <p:grpSpPr>
        <a:xfrm>
          <a:off x="0" y="0"/>
          <a:ext cx="0" cy="0"/>
          <a:chOff x="0" y="0"/>
          <a:chExt cx="0" cy="0"/>
        </a:xfrm>
      </p:grpSpPr>
      <p:pic>
        <p:nvPicPr>
          <p:cNvPr id="231" name="Google Shape;231;p35"/>
          <p:cNvPicPr preferRelativeResize="0"/>
          <p:nvPr/>
        </p:nvPicPr>
        <p:blipFill rotWithShape="1">
          <a:blip r:embed="rId3">
            <a:alphaModFix/>
          </a:blip>
          <a:srcRect l="68594" t="65577" b="15736"/>
          <a:stretch/>
        </p:blipFill>
        <p:spPr>
          <a:xfrm>
            <a:off x="0" y="0"/>
            <a:ext cx="4717244" cy="2807494"/>
          </a:xfrm>
          <a:prstGeom prst="rect">
            <a:avLst/>
          </a:prstGeom>
          <a:noFill/>
          <a:ln>
            <a:noFill/>
          </a:ln>
        </p:spPr>
      </p:pic>
      <p:pic>
        <p:nvPicPr>
          <p:cNvPr id="232" name="Google Shape;232;p35"/>
          <p:cNvPicPr preferRelativeResize="0"/>
          <p:nvPr/>
        </p:nvPicPr>
        <p:blipFill rotWithShape="1">
          <a:blip r:embed="rId4">
            <a:alphaModFix/>
          </a:blip>
          <a:srcRect/>
          <a:stretch/>
        </p:blipFill>
        <p:spPr>
          <a:xfrm>
            <a:off x="2538226" y="408223"/>
            <a:ext cx="4051558" cy="4055269"/>
          </a:xfrm>
          <a:prstGeom prst="rect">
            <a:avLst/>
          </a:prstGeom>
          <a:noFill/>
          <a:ln>
            <a:noFill/>
          </a:ln>
        </p:spPr>
      </p:pic>
      <p:pic>
        <p:nvPicPr>
          <p:cNvPr id="233" name="Google Shape;233;p35"/>
          <p:cNvPicPr preferRelativeResize="0"/>
          <p:nvPr/>
        </p:nvPicPr>
        <p:blipFill rotWithShape="1">
          <a:blip r:embed="rId5">
            <a:alphaModFix/>
          </a:blip>
          <a:srcRect b="67550"/>
          <a:stretch/>
        </p:blipFill>
        <p:spPr>
          <a:xfrm rot="-2551530">
            <a:off x="5793317" y="1897941"/>
            <a:ext cx="7510258" cy="2439328"/>
          </a:xfrm>
          <a:custGeom>
            <a:avLst/>
            <a:gdLst/>
            <a:ahLst/>
            <a:cxnLst/>
            <a:rect l="l" t="t" r="r" b="b"/>
            <a:pathLst>
              <a:path w="10013678" h="3252438" extrusionOk="0">
                <a:moveTo>
                  <a:pt x="5766606" y="0"/>
                </a:moveTo>
                <a:lnTo>
                  <a:pt x="2783632" y="3252438"/>
                </a:lnTo>
                <a:lnTo>
                  <a:pt x="0" y="699430"/>
                </a:lnTo>
                <a:lnTo>
                  <a:pt x="0" y="0"/>
                </a:lnTo>
                <a:close/>
                <a:moveTo>
                  <a:pt x="10013678" y="0"/>
                </a:moveTo>
                <a:lnTo>
                  <a:pt x="10013678" y="229291"/>
                </a:lnTo>
                <a:lnTo>
                  <a:pt x="9763673" y="0"/>
                </a:lnTo>
                <a:close/>
              </a:path>
            </a:pathLst>
          </a:custGeom>
          <a:noFill/>
          <a:ln>
            <a:noFill/>
          </a:ln>
        </p:spPr>
      </p:pic>
      <p:sp>
        <p:nvSpPr>
          <p:cNvPr id="234" name="Google Shape;234;p35"/>
          <p:cNvSpPr txBox="1"/>
          <p:nvPr/>
        </p:nvSpPr>
        <p:spPr>
          <a:xfrm>
            <a:off x="3102757" y="1252850"/>
            <a:ext cx="2677800" cy="2366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4900">
                <a:solidFill>
                  <a:srgbClr val="3F3F3F"/>
                </a:solidFill>
                <a:latin typeface="Impact"/>
                <a:ea typeface="Impact"/>
                <a:cs typeface="Impact"/>
                <a:sym typeface="Impact"/>
              </a:rPr>
              <a:t>2</a:t>
            </a:r>
            <a:endParaRPr sz="14900">
              <a:solidFill>
                <a:srgbClr val="3F3F3F"/>
              </a:solidFill>
              <a:latin typeface="Impact"/>
              <a:ea typeface="Impact"/>
              <a:cs typeface="Impact"/>
              <a:sym typeface="Impact"/>
            </a:endParaRPr>
          </a:p>
        </p:txBody>
      </p:sp>
      <p:sp>
        <p:nvSpPr>
          <p:cNvPr id="235" name="Google Shape;235;p35"/>
          <p:cNvSpPr txBox="1"/>
          <p:nvPr/>
        </p:nvSpPr>
        <p:spPr>
          <a:xfrm>
            <a:off x="3160790" y="2329340"/>
            <a:ext cx="2938500" cy="484800"/>
          </a:xfrm>
          <a:prstGeom prst="rect">
            <a:avLst/>
          </a:prstGeom>
          <a:solidFill>
            <a:srgbClr val="EFEFEF"/>
          </a:solidFill>
          <a:ln>
            <a:noFill/>
          </a:ln>
        </p:spPr>
        <p:txBody>
          <a:bodyPr spcFirstLastPara="1" wrap="square" lIns="68575" tIns="34275" rIns="68575" bIns="34275" anchor="t" anchorCtr="0">
            <a:noAutofit/>
          </a:bodyPr>
          <a:lstStyle/>
          <a:p>
            <a:pPr marL="0" lvl="0" indent="0" algn="l" rtl="0">
              <a:spcBef>
                <a:spcPts val="0"/>
              </a:spcBef>
              <a:spcAft>
                <a:spcPts val="0"/>
              </a:spcAft>
              <a:buClr>
                <a:schemeClr val="dk1"/>
              </a:buClr>
              <a:buSzPts val="1100"/>
              <a:buFont typeface="Arial"/>
              <a:buNone/>
            </a:pPr>
            <a:r>
              <a:rPr lang="en" sz="2700" b="1">
                <a:solidFill>
                  <a:srgbClr val="3F3F3F"/>
                </a:solidFill>
              </a:rPr>
              <a:t>Predictive Model</a:t>
            </a:r>
            <a:endParaRPr sz="2700" b="1"/>
          </a:p>
        </p:txBody>
      </p:sp>
      <p:sp>
        <p:nvSpPr>
          <p:cNvPr id="236" name="Google Shape;236;p35"/>
          <p:cNvSpPr/>
          <p:nvPr/>
        </p:nvSpPr>
        <p:spPr>
          <a:xfrm>
            <a:off x="2689271" y="580512"/>
            <a:ext cx="3709087" cy="3709087"/>
          </a:xfrm>
          <a:custGeom>
            <a:avLst/>
            <a:gdLst/>
            <a:ahLst/>
            <a:cxnLst/>
            <a:rect l="l" t="t" r="r" b="b"/>
            <a:pathLst>
              <a:path w="4593296" h="4593296" extrusionOk="0">
                <a:moveTo>
                  <a:pt x="2296648" y="308397"/>
                </a:moveTo>
                <a:cubicBezTo>
                  <a:pt x="1198567" y="308397"/>
                  <a:pt x="308397" y="1198567"/>
                  <a:pt x="308397" y="2296648"/>
                </a:cubicBezTo>
                <a:cubicBezTo>
                  <a:pt x="308397" y="3394729"/>
                  <a:pt x="1198567" y="4284899"/>
                  <a:pt x="2296648" y="4284899"/>
                </a:cubicBezTo>
                <a:cubicBezTo>
                  <a:pt x="3394729" y="4284899"/>
                  <a:pt x="4284899" y="3394729"/>
                  <a:pt x="4284899" y="2296648"/>
                </a:cubicBezTo>
                <a:cubicBezTo>
                  <a:pt x="4284899" y="1198567"/>
                  <a:pt x="3394729" y="308397"/>
                  <a:pt x="2296648" y="308397"/>
                </a:cubicBezTo>
                <a:close/>
                <a:moveTo>
                  <a:pt x="2296648" y="0"/>
                </a:moveTo>
                <a:cubicBezTo>
                  <a:pt x="3565052" y="0"/>
                  <a:pt x="4593296" y="1028244"/>
                  <a:pt x="4593296" y="2296648"/>
                </a:cubicBezTo>
                <a:cubicBezTo>
                  <a:pt x="4593296" y="3565052"/>
                  <a:pt x="3565052" y="4593296"/>
                  <a:pt x="2296648" y="4593296"/>
                </a:cubicBezTo>
                <a:cubicBezTo>
                  <a:pt x="1028244" y="4593296"/>
                  <a:pt x="0" y="3565052"/>
                  <a:pt x="0" y="2296648"/>
                </a:cubicBezTo>
                <a:cubicBezTo>
                  <a:pt x="0" y="1028244"/>
                  <a:pt x="1028244" y="0"/>
                  <a:pt x="2296648" y="0"/>
                </a:cubicBezTo>
                <a:close/>
              </a:path>
            </a:pathLst>
          </a:custGeom>
          <a:blipFill rotWithShape="1">
            <a:blip r:embed="rId6">
              <a:alphaModFix/>
            </a:blip>
            <a:stretch>
              <a:fillRect l="-16616" r="-16615"/>
            </a:stretch>
          </a:blipFill>
          <a:ln>
            <a:noFill/>
          </a:ln>
          <a:effectLst>
            <a:outerShdw blurRad="50800" dist="101600" dir="8100000" algn="tr"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6"/>
          <p:cNvSpPr/>
          <p:nvPr/>
        </p:nvSpPr>
        <p:spPr>
          <a:xfrm>
            <a:off x="194800" y="354700"/>
            <a:ext cx="3304200" cy="504900"/>
          </a:xfrm>
          <a:prstGeom prst="rect">
            <a:avLst/>
          </a:prstGeom>
          <a:noFill/>
          <a:ln>
            <a:noFill/>
          </a:ln>
        </p:spPr>
        <p:txBody>
          <a:bodyPr spcFirstLastPara="1" wrap="square" lIns="68575" tIns="34275" rIns="68575" bIns="34275" anchor="t" anchorCtr="0">
            <a:noAutofit/>
          </a:bodyPr>
          <a:lstStyle/>
          <a:p>
            <a:pPr marL="0" marR="0" lvl="0" indent="0" algn="ctr" rtl="0">
              <a:lnSpc>
                <a:spcPct val="90000"/>
              </a:lnSpc>
              <a:spcBef>
                <a:spcPts val="0"/>
              </a:spcBef>
              <a:spcAft>
                <a:spcPts val="0"/>
              </a:spcAft>
              <a:buNone/>
            </a:pPr>
            <a:r>
              <a:rPr lang="en" sz="2400" b="1">
                <a:solidFill>
                  <a:srgbClr val="1F2F50"/>
                </a:solidFill>
              </a:rPr>
              <a:t>Model Using </a:t>
            </a:r>
            <a:endParaRPr sz="2400"/>
          </a:p>
        </p:txBody>
      </p:sp>
      <p:sp>
        <p:nvSpPr>
          <p:cNvPr id="243" name="Google Shape;243;p36"/>
          <p:cNvSpPr txBox="1"/>
          <p:nvPr/>
        </p:nvSpPr>
        <p:spPr>
          <a:xfrm>
            <a:off x="2746700" y="859600"/>
            <a:ext cx="2628900" cy="12228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434343"/>
              </a:buClr>
              <a:buSzPts val="1800"/>
              <a:buChar char="●"/>
            </a:pPr>
            <a:r>
              <a:rPr lang="en" sz="1800">
                <a:solidFill>
                  <a:srgbClr val="434343"/>
                </a:solidFill>
              </a:rPr>
              <a:t>KNN</a:t>
            </a:r>
            <a:endParaRPr sz="1800">
              <a:solidFill>
                <a:srgbClr val="434343"/>
              </a:solidFill>
            </a:endParaRPr>
          </a:p>
          <a:p>
            <a:pPr marL="457200" lvl="0" indent="-342900" algn="l" rtl="0">
              <a:spcBef>
                <a:spcPts val="0"/>
              </a:spcBef>
              <a:spcAft>
                <a:spcPts val="0"/>
              </a:spcAft>
              <a:buClr>
                <a:srgbClr val="434343"/>
              </a:buClr>
              <a:buSzPts val="1800"/>
              <a:buChar char="●"/>
            </a:pPr>
            <a:r>
              <a:rPr lang="en" sz="1800">
                <a:solidFill>
                  <a:srgbClr val="434343"/>
                </a:solidFill>
              </a:rPr>
              <a:t>SVM</a:t>
            </a:r>
            <a:endParaRPr sz="1800">
              <a:solidFill>
                <a:srgbClr val="434343"/>
              </a:solidFill>
            </a:endParaRPr>
          </a:p>
          <a:p>
            <a:pPr marL="457200" lvl="0" indent="-342900" algn="l" rtl="0">
              <a:spcBef>
                <a:spcPts val="0"/>
              </a:spcBef>
              <a:spcAft>
                <a:spcPts val="0"/>
              </a:spcAft>
              <a:buClr>
                <a:srgbClr val="434343"/>
              </a:buClr>
              <a:buSzPts val="1800"/>
              <a:buChar char="●"/>
            </a:pPr>
            <a:r>
              <a:rPr lang="en" sz="1800">
                <a:solidFill>
                  <a:srgbClr val="434343"/>
                </a:solidFill>
              </a:rPr>
              <a:t>LogisticRegression</a:t>
            </a:r>
            <a:endParaRPr>
              <a:solidFill>
                <a:srgbClr val="434343"/>
              </a:solidFill>
            </a:endParaRPr>
          </a:p>
        </p:txBody>
      </p:sp>
      <p:sp>
        <p:nvSpPr>
          <p:cNvPr id="244" name="Google Shape;244;p36"/>
          <p:cNvSpPr txBox="1"/>
          <p:nvPr/>
        </p:nvSpPr>
        <p:spPr>
          <a:xfrm>
            <a:off x="441200" y="859600"/>
            <a:ext cx="2426700" cy="16023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434343"/>
              </a:buClr>
              <a:buSzPts val="1800"/>
              <a:buChar char="●"/>
            </a:pPr>
            <a:r>
              <a:rPr lang="en" sz="1800" dirty="0" err="1">
                <a:solidFill>
                  <a:srgbClr val="434343"/>
                </a:solidFill>
              </a:rPr>
              <a:t>GaussianNB</a:t>
            </a:r>
            <a:endParaRPr sz="1800" dirty="0">
              <a:solidFill>
                <a:srgbClr val="434343"/>
              </a:solidFill>
            </a:endParaRPr>
          </a:p>
          <a:p>
            <a:pPr marL="457200" lvl="0" indent="-342900" algn="l" rtl="0">
              <a:spcBef>
                <a:spcPts val="0"/>
              </a:spcBef>
              <a:spcAft>
                <a:spcPts val="0"/>
              </a:spcAft>
              <a:buClr>
                <a:srgbClr val="434343"/>
              </a:buClr>
              <a:buSzPts val="1800"/>
              <a:buChar char="●"/>
            </a:pPr>
            <a:r>
              <a:rPr lang="en" sz="1800" dirty="0" err="1">
                <a:solidFill>
                  <a:srgbClr val="434343"/>
                </a:solidFill>
              </a:rPr>
              <a:t>DecisionTree</a:t>
            </a:r>
            <a:endParaRPr sz="1800" dirty="0">
              <a:solidFill>
                <a:srgbClr val="434343"/>
              </a:solidFill>
            </a:endParaRPr>
          </a:p>
          <a:p>
            <a:pPr marL="457200" lvl="0" indent="-342900" algn="l" rtl="0">
              <a:spcBef>
                <a:spcPts val="0"/>
              </a:spcBef>
              <a:spcAft>
                <a:spcPts val="0"/>
              </a:spcAft>
              <a:buClr>
                <a:srgbClr val="434343"/>
              </a:buClr>
              <a:buSzPts val="1800"/>
              <a:buChar char="●"/>
            </a:pPr>
            <a:r>
              <a:rPr lang="en" sz="1800" dirty="0" err="1">
                <a:solidFill>
                  <a:srgbClr val="434343"/>
                </a:solidFill>
              </a:rPr>
              <a:t>RandomForest</a:t>
            </a:r>
            <a:endParaRPr sz="1800" dirty="0">
              <a:solidFill>
                <a:srgbClr val="434343"/>
              </a:solidFill>
            </a:endParaRPr>
          </a:p>
          <a:p>
            <a:pPr marL="457200" lvl="0" indent="-342900" algn="l" rtl="0">
              <a:spcBef>
                <a:spcPts val="0"/>
              </a:spcBef>
              <a:spcAft>
                <a:spcPts val="0"/>
              </a:spcAft>
              <a:buClr>
                <a:srgbClr val="434343"/>
              </a:buClr>
              <a:buSzPts val="1800"/>
              <a:buChar char="●"/>
            </a:pPr>
            <a:r>
              <a:rPr lang="en" sz="1800" dirty="0">
                <a:solidFill>
                  <a:srgbClr val="434343"/>
                </a:solidFill>
              </a:rPr>
              <a:t>AdaBoost</a:t>
            </a:r>
            <a:endParaRPr dirty="0">
              <a:solidFill>
                <a:srgbClr val="434343"/>
              </a:solidFill>
            </a:endParaRPr>
          </a:p>
        </p:txBody>
      </p:sp>
      <p:sp>
        <p:nvSpPr>
          <p:cNvPr id="245" name="Google Shape;245;p36"/>
          <p:cNvSpPr txBox="1"/>
          <p:nvPr/>
        </p:nvSpPr>
        <p:spPr>
          <a:xfrm>
            <a:off x="4757875" y="2461900"/>
            <a:ext cx="3000000" cy="73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1F2F50"/>
                </a:solidFill>
              </a:rPr>
              <a:t>Model Evaluation</a:t>
            </a:r>
            <a:r>
              <a:rPr lang="en" sz="2400">
                <a:solidFill>
                  <a:schemeClr val="dk1"/>
                </a:solidFill>
                <a:latin typeface="Times New Roman"/>
                <a:ea typeface="Times New Roman"/>
                <a:cs typeface="Times New Roman"/>
                <a:sym typeface="Times New Roman"/>
              </a:rPr>
              <a:t> </a:t>
            </a:r>
            <a:endParaRPr/>
          </a:p>
        </p:txBody>
      </p:sp>
      <p:sp>
        <p:nvSpPr>
          <p:cNvPr id="246" name="Google Shape;246;p36"/>
          <p:cNvSpPr txBox="1"/>
          <p:nvPr/>
        </p:nvSpPr>
        <p:spPr>
          <a:xfrm>
            <a:off x="4680788" y="3196300"/>
            <a:ext cx="2763600" cy="17529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434343"/>
              </a:buClr>
              <a:buSzPts val="1800"/>
              <a:buChar char="●"/>
            </a:pPr>
            <a:r>
              <a:rPr lang="en" sz="1800" dirty="0">
                <a:solidFill>
                  <a:srgbClr val="434343"/>
                </a:solidFill>
              </a:rPr>
              <a:t>Accuracy </a:t>
            </a:r>
            <a:endParaRPr sz="1800" dirty="0">
              <a:solidFill>
                <a:srgbClr val="434343"/>
              </a:solidFill>
            </a:endParaRPr>
          </a:p>
          <a:p>
            <a:pPr marL="457200" lvl="0" indent="-342900" algn="l" rtl="0">
              <a:spcBef>
                <a:spcPts val="0"/>
              </a:spcBef>
              <a:spcAft>
                <a:spcPts val="0"/>
              </a:spcAft>
              <a:buClr>
                <a:srgbClr val="434343"/>
              </a:buClr>
              <a:buSzPts val="1800"/>
              <a:buChar char="●"/>
            </a:pPr>
            <a:r>
              <a:rPr lang="en" sz="1800" dirty="0">
                <a:solidFill>
                  <a:srgbClr val="434343"/>
                </a:solidFill>
              </a:rPr>
              <a:t>CV Score </a:t>
            </a:r>
            <a:endParaRPr sz="1800" dirty="0">
              <a:solidFill>
                <a:srgbClr val="434343"/>
              </a:solidFill>
            </a:endParaRPr>
          </a:p>
          <a:p>
            <a:pPr marL="457200" lvl="0" indent="-342900" algn="l" rtl="0">
              <a:spcBef>
                <a:spcPts val="0"/>
              </a:spcBef>
              <a:spcAft>
                <a:spcPts val="0"/>
              </a:spcAft>
              <a:buClr>
                <a:srgbClr val="434343"/>
              </a:buClr>
              <a:buSzPts val="1800"/>
              <a:buChar char="●"/>
            </a:pPr>
            <a:r>
              <a:rPr lang="en" sz="1800" dirty="0">
                <a:solidFill>
                  <a:srgbClr val="434343"/>
                </a:solidFill>
              </a:rPr>
              <a:t>RMSE </a:t>
            </a:r>
            <a:endParaRPr sz="1800" dirty="0">
              <a:solidFill>
                <a:srgbClr val="434343"/>
              </a:solidFill>
            </a:endParaRPr>
          </a:p>
          <a:p>
            <a:pPr marL="457200" lvl="0" indent="-342900" algn="l" rtl="0">
              <a:spcBef>
                <a:spcPts val="0"/>
              </a:spcBef>
              <a:spcAft>
                <a:spcPts val="0"/>
              </a:spcAft>
              <a:buClr>
                <a:srgbClr val="434343"/>
              </a:buClr>
              <a:buSzPts val="1800"/>
              <a:buChar char="●"/>
            </a:pPr>
            <a:r>
              <a:rPr lang="en" sz="1800" dirty="0">
                <a:solidFill>
                  <a:srgbClr val="434343"/>
                </a:solidFill>
              </a:rPr>
              <a:t>Precision</a:t>
            </a:r>
            <a:endParaRPr sz="1800" dirty="0">
              <a:solidFill>
                <a:srgbClr val="434343"/>
              </a:solidFill>
            </a:endParaRPr>
          </a:p>
          <a:p>
            <a:pPr marL="457200" lvl="0" indent="-342900" algn="l" rtl="0">
              <a:spcBef>
                <a:spcPts val="0"/>
              </a:spcBef>
              <a:spcAft>
                <a:spcPts val="0"/>
              </a:spcAft>
              <a:buClr>
                <a:srgbClr val="434343"/>
              </a:buClr>
              <a:buSzPts val="1800"/>
              <a:buChar char="●"/>
            </a:pPr>
            <a:r>
              <a:rPr lang="en-US" altLang="zh-CN" sz="1800" dirty="0">
                <a:solidFill>
                  <a:srgbClr val="434343"/>
                </a:solidFill>
              </a:rPr>
              <a:t>Recall</a:t>
            </a:r>
            <a:endParaRPr sz="1800" dirty="0">
              <a:solidFill>
                <a:srgbClr val="434343"/>
              </a:solidFill>
            </a:endParaRPr>
          </a:p>
        </p:txBody>
      </p:sp>
      <p:sp>
        <p:nvSpPr>
          <p:cNvPr id="247" name="Google Shape;247;p36"/>
          <p:cNvSpPr/>
          <p:nvPr/>
        </p:nvSpPr>
        <p:spPr>
          <a:xfrm>
            <a:off x="6102121" y="354700"/>
            <a:ext cx="2038800" cy="2002800"/>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595959"/>
              </a:solidFill>
              <a:latin typeface="Arial"/>
              <a:ea typeface="Arial"/>
              <a:cs typeface="Arial"/>
              <a:sym typeface="Arial"/>
            </a:endParaRPr>
          </a:p>
        </p:txBody>
      </p:sp>
      <p:sp>
        <p:nvSpPr>
          <p:cNvPr id="248" name="Google Shape;248;p36"/>
          <p:cNvSpPr/>
          <p:nvPr/>
        </p:nvSpPr>
        <p:spPr>
          <a:xfrm>
            <a:off x="1006251" y="2461900"/>
            <a:ext cx="2426700" cy="2188800"/>
          </a:xfrm>
          <a:prstGeom prst="rect">
            <a:avLst/>
          </a:prstGeom>
          <a:blipFill rotWithShape="1">
            <a:blip r:embed="rId4">
              <a:alphaModFix/>
            </a:blip>
            <a:stretch>
              <a:fillRect/>
            </a:stretch>
          </a:bli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400">
              <a:solidFill>
                <a:srgbClr val="595959"/>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7"/>
          <p:cNvSpPr/>
          <p:nvPr/>
        </p:nvSpPr>
        <p:spPr>
          <a:xfrm>
            <a:off x="3258536" y="735831"/>
            <a:ext cx="4246131" cy="2385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100">
              <a:solidFill>
                <a:srgbClr val="595959"/>
              </a:solidFill>
              <a:latin typeface="Teko"/>
              <a:ea typeface="Teko"/>
              <a:cs typeface="Teko"/>
              <a:sym typeface="Teko"/>
            </a:endParaRPr>
          </a:p>
        </p:txBody>
      </p:sp>
      <p:sp>
        <p:nvSpPr>
          <p:cNvPr id="255" name="Google Shape;255;p37"/>
          <p:cNvSpPr txBox="1"/>
          <p:nvPr/>
        </p:nvSpPr>
        <p:spPr>
          <a:xfrm>
            <a:off x="1021725" y="85050"/>
            <a:ext cx="6641400" cy="592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Font typeface="Arial"/>
              <a:buNone/>
            </a:pPr>
            <a:r>
              <a:rPr lang="en" sz="2400" b="1">
                <a:solidFill>
                  <a:srgbClr val="1F2F50"/>
                </a:solidFill>
              </a:rPr>
              <a:t>Model Performance and Comparison</a:t>
            </a:r>
            <a:r>
              <a:rPr lang="en" sz="2700">
                <a:solidFill>
                  <a:srgbClr val="595959"/>
                </a:solidFill>
              </a:rPr>
              <a:t> </a:t>
            </a:r>
            <a:endParaRPr/>
          </a:p>
        </p:txBody>
      </p:sp>
      <p:pic>
        <p:nvPicPr>
          <p:cNvPr id="256" name="Google Shape;256;p37"/>
          <p:cNvPicPr preferRelativeResize="0"/>
          <p:nvPr/>
        </p:nvPicPr>
        <p:blipFill>
          <a:blip r:embed="rId3">
            <a:alphaModFix/>
          </a:blip>
          <a:stretch>
            <a:fillRect/>
          </a:stretch>
        </p:blipFill>
        <p:spPr>
          <a:xfrm>
            <a:off x="152400" y="900000"/>
            <a:ext cx="4150574" cy="3997274"/>
          </a:xfrm>
          <a:prstGeom prst="rect">
            <a:avLst/>
          </a:prstGeom>
          <a:noFill/>
          <a:ln>
            <a:noFill/>
          </a:ln>
        </p:spPr>
      </p:pic>
      <p:pic>
        <p:nvPicPr>
          <p:cNvPr id="257" name="Google Shape;257;p37"/>
          <p:cNvPicPr preferRelativeResize="0"/>
          <p:nvPr/>
        </p:nvPicPr>
        <p:blipFill>
          <a:blip r:embed="rId4">
            <a:alphaModFix/>
          </a:blip>
          <a:stretch>
            <a:fillRect/>
          </a:stretch>
        </p:blipFill>
        <p:spPr>
          <a:xfrm>
            <a:off x="4623450" y="900000"/>
            <a:ext cx="4028642" cy="39972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62"/>
        <p:cNvGrpSpPr/>
        <p:nvPr/>
      </p:nvGrpSpPr>
      <p:grpSpPr>
        <a:xfrm>
          <a:off x="0" y="0"/>
          <a:ext cx="0" cy="0"/>
          <a:chOff x="0" y="0"/>
          <a:chExt cx="0" cy="0"/>
        </a:xfrm>
      </p:grpSpPr>
      <p:pic>
        <p:nvPicPr>
          <p:cNvPr id="263" name="Google Shape;263;p38"/>
          <p:cNvPicPr preferRelativeResize="0"/>
          <p:nvPr/>
        </p:nvPicPr>
        <p:blipFill rotWithShape="1">
          <a:blip r:embed="rId3">
            <a:alphaModFix/>
          </a:blip>
          <a:srcRect l="68594" t="65577" b="15736"/>
          <a:stretch/>
        </p:blipFill>
        <p:spPr>
          <a:xfrm>
            <a:off x="0" y="0"/>
            <a:ext cx="4717244" cy="2807494"/>
          </a:xfrm>
          <a:prstGeom prst="rect">
            <a:avLst/>
          </a:prstGeom>
          <a:noFill/>
          <a:ln>
            <a:noFill/>
          </a:ln>
        </p:spPr>
      </p:pic>
      <p:pic>
        <p:nvPicPr>
          <p:cNvPr id="264" name="Google Shape;264;p38"/>
          <p:cNvPicPr preferRelativeResize="0"/>
          <p:nvPr/>
        </p:nvPicPr>
        <p:blipFill rotWithShape="1">
          <a:blip r:embed="rId4">
            <a:alphaModFix/>
          </a:blip>
          <a:srcRect/>
          <a:stretch/>
        </p:blipFill>
        <p:spPr>
          <a:xfrm>
            <a:off x="2538226" y="408223"/>
            <a:ext cx="4051558" cy="4055269"/>
          </a:xfrm>
          <a:prstGeom prst="rect">
            <a:avLst/>
          </a:prstGeom>
          <a:noFill/>
          <a:ln>
            <a:noFill/>
          </a:ln>
        </p:spPr>
      </p:pic>
      <p:pic>
        <p:nvPicPr>
          <p:cNvPr id="265" name="Google Shape;265;p38"/>
          <p:cNvPicPr preferRelativeResize="0"/>
          <p:nvPr/>
        </p:nvPicPr>
        <p:blipFill rotWithShape="1">
          <a:blip r:embed="rId5">
            <a:alphaModFix/>
          </a:blip>
          <a:srcRect b="67550"/>
          <a:stretch/>
        </p:blipFill>
        <p:spPr>
          <a:xfrm rot="-2551530">
            <a:off x="5793317" y="1897941"/>
            <a:ext cx="7510258" cy="2439328"/>
          </a:xfrm>
          <a:custGeom>
            <a:avLst/>
            <a:gdLst/>
            <a:ahLst/>
            <a:cxnLst/>
            <a:rect l="l" t="t" r="r" b="b"/>
            <a:pathLst>
              <a:path w="10013678" h="3252438" extrusionOk="0">
                <a:moveTo>
                  <a:pt x="5766606" y="0"/>
                </a:moveTo>
                <a:lnTo>
                  <a:pt x="2783632" y="3252438"/>
                </a:lnTo>
                <a:lnTo>
                  <a:pt x="0" y="699430"/>
                </a:lnTo>
                <a:lnTo>
                  <a:pt x="0" y="0"/>
                </a:lnTo>
                <a:close/>
                <a:moveTo>
                  <a:pt x="10013678" y="0"/>
                </a:moveTo>
                <a:lnTo>
                  <a:pt x="10013678" y="229291"/>
                </a:lnTo>
                <a:lnTo>
                  <a:pt x="9763673" y="0"/>
                </a:lnTo>
                <a:close/>
              </a:path>
            </a:pathLst>
          </a:custGeom>
          <a:noFill/>
          <a:ln>
            <a:noFill/>
          </a:ln>
        </p:spPr>
      </p:pic>
      <p:sp>
        <p:nvSpPr>
          <p:cNvPr id="266" name="Google Shape;266;p38"/>
          <p:cNvSpPr txBox="1"/>
          <p:nvPr/>
        </p:nvSpPr>
        <p:spPr>
          <a:xfrm>
            <a:off x="3233107" y="1310925"/>
            <a:ext cx="2677800" cy="2366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4900">
                <a:solidFill>
                  <a:srgbClr val="3F3F3F"/>
                </a:solidFill>
                <a:latin typeface="Impact"/>
                <a:ea typeface="Impact"/>
                <a:cs typeface="Impact"/>
                <a:sym typeface="Impact"/>
              </a:rPr>
              <a:t>3</a:t>
            </a:r>
            <a:endParaRPr sz="14900">
              <a:solidFill>
                <a:srgbClr val="3F3F3F"/>
              </a:solidFill>
              <a:latin typeface="Impact"/>
              <a:ea typeface="Impact"/>
              <a:cs typeface="Impact"/>
              <a:sym typeface="Impact"/>
            </a:endParaRPr>
          </a:p>
        </p:txBody>
      </p:sp>
      <p:sp>
        <p:nvSpPr>
          <p:cNvPr id="267" name="Google Shape;267;p38"/>
          <p:cNvSpPr txBox="1"/>
          <p:nvPr/>
        </p:nvSpPr>
        <p:spPr>
          <a:xfrm>
            <a:off x="2717400" y="2322700"/>
            <a:ext cx="3709200" cy="484800"/>
          </a:xfrm>
          <a:prstGeom prst="rect">
            <a:avLst/>
          </a:prstGeom>
          <a:solidFill>
            <a:srgbClr val="EFEFEF"/>
          </a:solid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2700" b="1">
                <a:solidFill>
                  <a:srgbClr val="434343"/>
                </a:solidFill>
              </a:rPr>
              <a:t>Interactive Interface</a:t>
            </a:r>
            <a:endParaRPr sz="1100"/>
          </a:p>
        </p:txBody>
      </p:sp>
      <p:sp>
        <p:nvSpPr>
          <p:cNvPr id="268" name="Google Shape;268;p38"/>
          <p:cNvSpPr/>
          <p:nvPr/>
        </p:nvSpPr>
        <p:spPr>
          <a:xfrm>
            <a:off x="2612375" y="580525"/>
            <a:ext cx="3904302" cy="3686120"/>
          </a:xfrm>
          <a:custGeom>
            <a:avLst/>
            <a:gdLst/>
            <a:ahLst/>
            <a:cxnLst/>
            <a:rect l="l" t="t" r="r" b="b"/>
            <a:pathLst>
              <a:path w="4593296" h="4593296" extrusionOk="0">
                <a:moveTo>
                  <a:pt x="2296648" y="308397"/>
                </a:moveTo>
                <a:cubicBezTo>
                  <a:pt x="1198567" y="308397"/>
                  <a:pt x="308397" y="1198567"/>
                  <a:pt x="308397" y="2296648"/>
                </a:cubicBezTo>
                <a:cubicBezTo>
                  <a:pt x="308397" y="3394729"/>
                  <a:pt x="1198567" y="4284899"/>
                  <a:pt x="2296648" y="4284899"/>
                </a:cubicBezTo>
                <a:cubicBezTo>
                  <a:pt x="3394729" y="4284899"/>
                  <a:pt x="4284899" y="3394729"/>
                  <a:pt x="4284899" y="2296648"/>
                </a:cubicBezTo>
                <a:cubicBezTo>
                  <a:pt x="4284899" y="1198567"/>
                  <a:pt x="3394729" y="308397"/>
                  <a:pt x="2296648" y="308397"/>
                </a:cubicBezTo>
                <a:close/>
                <a:moveTo>
                  <a:pt x="2296648" y="0"/>
                </a:moveTo>
                <a:cubicBezTo>
                  <a:pt x="3565052" y="0"/>
                  <a:pt x="4593296" y="1028244"/>
                  <a:pt x="4593296" y="2296648"/>
                </a:cubicBezTo>
                <a:cubicBezTo>
                  <a:pt x="4593296" y="3565052"/>
                  <a:pt x="3565052" y="4593296"/>
                  <a:pt x="2296648" y="4593296"/>
                </a:cubicBezTo>
                <a:cubicBezTo>
                  <a:pt x="1028244" y="4593296"/>
                  <a:pt x="0" y="3565052"/>
                  <a:pt x="0" y="2296648"/>
                </a:cubicBezTo>
                <a:cubicBezTo>
                  <a:pt x="0" y="1028244"/>
                  <a:pt x="1028244" y="0"/>
                  <a:pt x="2296648" y="0"/>
                </a:cubicBezTo>
                <a:close/>
              </a:path>
            </a:pathLst>
          </a:custGeom>
          <a:blipFill rotWithShape="1">
            <a:blip r:embed="rId6">
              <a:alphaModFix/>
            </a:blip>
            <a:stretch>
              <a:fillRect l="-16616" r="-16615"/>
            </a:stretch>
          </a:blipFill>
          <a:ln>
            <a:noFill/>
          </a:ln>
          <a:effectLst>
            <a:outerShdw blurRad="50800" dist="101600" dir="8100000" algn="tr" rotWithShape="0">
              <a:srgbClr val="000000">
                <a:alpha val="4000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蓝色 II">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299</TotalTime>
  <Words>230</Words>
  <Application>Microsoft Macintosh PowerPoint</Application>
  <PresentationFormat>On-screen Show (16:9)</PresentationFormat>
  <Paragraphs>76</Paragraphs>
  <Slides>15</Slides>
  <Notes>15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15</vt:i4>
      </vt:variant>
    </vt:vector>
  </HeadingPairs>
  <TitlesOfParts>
    <vt:vector size="23" baseType="lpstr">
      <vt:lpstr>Helvetica Neue</vt:lpstr>
      <vt:lpstr>Times New Roman</vt:lpstr>
      <vt:lpstr>Microsoft Yahei</vt:lpstr>
      <vt:lpstr>Arial</vt:lpstr>
      <vt:lpstr>Impact</vt:lpstr>
      <vt:lpstr>Teko</vt:lpstr>
      <vt:lpstr>Simple Light</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Wang, Handi</cp:lastModifiedBy>
  <cp:revision>12</cp:revision>
  <dcterms:modified xsi:type="dcterms:W3CDTF">2019-12-19T15:07:48Z</dcterms:modified>
</cp:coreProperties>
</file>